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7770" r:id="rId2"/>
    <p:sldId id="7983" r:id="rId3"/>
    <p:sldId id="7984" r:id="rId4"/>
    <p:sldId id="7985" r:id="rId5"/>
    <p:sldId id="7986" r:id="rId6"/>
    <p:sldId id="7987" r:id="rId7"/>
    <p:sldId id="7988" r:id="rId8"/>
    <p:sldId id="7989" r:id="rId9"/>
    <p:sldId id="7990" r:id="rId10"/>
  </p:sldIdLst>
  <p:sldSz cx="24384000" cy="13716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52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Friday Lee" initials="F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8"/>
    <a:srgbClr val="6CCAFE"/>
    <a:srgbClr val="C00000"/>
    <a:srgbClr val="C81F1F"/>
    <a:srgbClr val="1E98D5"/>
    <a:srgbClr val="FFFFFF"/>
    <a:srgbClr val="595959"/>
    <a:srgbClr val="7C7C7C"/>
    <a:srgbClr val="6A6A6A"/>
    <a:srgbClr val="AD0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2" autoAdjust="0"/>
    <p:restoredTop sz="94511" autoAdjust="0"/>
  </p:normalViewPr>
  <p:slideViewPr>
    <p:cSldViewPr showGuides="1">
      <p:cViewPr varScale="1">
        <p:scale>
          <a:sx n="41" d="100"/>
          <a:sy n="41" d="100"/>
        </p:scale>
        <p:origin x="658" y="29"/>
      </p:cViewPr>
      <p:guideLst>
        <p:guide orient="horz" pos="4452"/>
        <p:guide pos="7679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A4F09-C816-46EA-8643-332589F14E06}" type="datetimeFigureOut">
              <a:rPr lang="zh-CN" altLang="en-US" smtClean="0"/>
              <a:t>2023-10-23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6CE9B-81DC-4E2A-9C67-CE0D35C83A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2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4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6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68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60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2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4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3600" algn="l" defTabSz="243840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87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075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290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5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30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31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198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44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219200" y="12776040"/>
            <a:ext cx="5689600" cy="730251"/>
          </a:xfrm>
          <a:prstGeom prst="rect">
            <a:avLst/>
          </a:prstGeom>
        </p:spPr>
        <p:txBody>
          <a:bodyPr/>
          <a:lstStyle>
            <a:lvl1pPr>
              <a:defRPr sz="2135"/>
            </a:lvl1pPr>
          </a:lstStyle>
          <a:p>
            <a:fld id="{530820CF-B880-4189-942D-D702A7CBA730}" type="datetimeFigureOut">
              <a:rPr lang="zh-CN" altLang="en-US" smtClean="0"/>
              <a:t>2023-10-23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8331200" y="12776040"/>
            <a:ext cx="7721600" cy="730251"/>
          </a:xfrm>
          <a:prstGeom prst="rect">
            <a:avLst/>
          </a:prstGeom>
        </p:spPr>
        <p:txBody>
          <a:bodyPr/>
          <a:lstStyle>
            <a:lvl1pPr algn="ctr">
              <a:defRPr sz="2135"/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9872853" y="12766641"/>
            <a:ext cx="3264363" cy="812467"/>
          </a:xfrm>
          <a:prstGeom prst="rect">
            <a:avLst/>
          </a:prstGeom>
        </p:spPr>
        <p:txBody>
          <a:bodyPr/>
          <a:lstStyle>
            <a:lvl1pPr algn="ctr">
              <a:defRPr sz="2135">
                <a:latin typeface="Impact" panose="020B0806030902050204" pitchFamily="34" charset="0"/>
              </a:defRPr>
            </a:lvl1pPr>
          </a:lstStyle>
          <a:p>
            <a:pPr algn="r"/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34" name="矩形 14"/>
          <p:cNvSpPr/>
          <p:nvPr userDrawn="1"/>
        </p:nvSpPr>
        <p:spPr>
          <a:xfrm>
            <a:off x="19872855" y="1107184"/>
            <a:ext cx="4497085" cy="1142304"/>
          </a:xfrm>
          <a:custGeom>
            <a:avLst/>
            <a:gdLst>
              <a:gd name="connsiteX0" fmla="*/ 0 w 1686407"/>
              <a:gd name="connsiteY0" fmla="*/ 0 h 428364"/>
              <a:gd name="connsiteX1" fmla="*/ 1686407 w 1686407"/>
              <a:gd name="connsiteY1" fmla="*/ 0 h 428364"/>
              <a:gd name="connsiteX2" fmla="*/ 1686407 w 1686407"/>
              <a:gd name="connsiteY2" fmla="*/ 426825 h 428364"/>
              <a:gd name="connsiteX3" fmla="*/ 144234 w 1686407"/>
              <a:gd name="connsiteY3" fmla="*/ 428364 h 428364"/>
              <a:gd name="connsiteX4" fmla="*/ 0 w 1686407"/>
              <a:gd name="connsiteY4" fmla="*/ 0 h 428364"/>
              <a:gd name="connsiteX5" fmla="*/ 0 w 1686407"/>
              <a:gd name="connsiteY5" fmla="*/ 0 h 42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407" h="428364">
                <a:moveTo>
                  <a:pt x="0" y="0"/>
                </a:moveTo>
                <a:lnTo>
                  <a:pt x="1686407" y="0"/>
                </a:lnTo>
                <a:lnTo>
                  <a:pt x="1686407" y="426825"/>
                </a:lnTo>
                <a:lnTo>
                  <a:pt x="144234" y="42836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5" name="矩形 2"/>
          <p:cNvSpPr/>
          <p:nvPr userDrawn="1"/>
        </p:nvSpPr>
        <p:spPr>
          <a:xfrm>
            <a:off x="1" y="1030287"/>
            <a:ext cx="20490344" cy="1140461"/>
          </a:xfrm>
          <a:custGeom>
            <a:avLst/>
            <a:gdLst>
              <a:gd name="connsiteX0" fmla="*/ 0 w 7683879"/>
              <a:gd name="connsiteY0" fmla="*/ 848 h 427673"/>
              <a:gd name="connsiteX1" fmla="*/ 7526215 w 7683879"/>
              <a:gd name="connsiteY1" fmla="*/ 0 h 427673"/>
              <a:gd name="connsiteX2" fmla="*/ 7683879 w 7683879"/>
              <a:gd name="connsiteY2" fmla="*/ 427673 h 427673"/>
              <a:gd name="connsiteX3" fmla="*/ 0 w 7683879"/>
              <a:gd name="connsiteY3" fmla="*/ 427673 h 427673"/>
              <a:gd name="connsiteX4" fmla="*/ 0 w 7683879"/>
              <a:gd name="connsiteY4" fmla="*/ 848 h 427673"/>
              <a:gd name="connsiteX5" fmla="*/ 0 w 7683879"/>
              <a:gd name="connsiteY5" fmla="*/ 848 h 42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3879" h="427673">
                <a:moveTo>
                  <a:pt x="0" y="848"/>
                </a:moveTo>
                <a:lnTo>
                  <a:pt x="7526215" y="0"/>
                </a:lnTo>
                <a:lnTo>
                  <a:pt x="7683879" y="427673"/>
                </a:lnTo>
                <a:lnTo>
                  <a:pt x="0" y="427673"/>
                </a:lnTo>
                <a:lnTo>
                  <a:pt x="0" y="848"/>
                </a:lnTo>
                <a:close/>
              </a:path>
            </a:pathLst>
          </a:custGeom>
          <a:gradFill>
            <a:gsLst>
              <a:gs pos="59000">
                <a:srgbClr val="CC0000"/>
              </a:gs>
              <a:gs pos="100000">
                <a:srgbClr val="630D1C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7" name="菱形 36"/>
          <p:cNvSpPr/>
          <p:nvPr userDrawn="1"/>
        </p:nvSpPr>
        <p:spPr>
          <a:xfrm>
            <a:off x="871020" y="1336617"/>
            <a:ext cx="605325" cy="595251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0000"/>
                </a:schemeClr>
              </a:gs>
            </a:gsLst>
            <a:lin ang="13500000" scaled="1"/>
          </a:gradFill>
          <a:ln>
            <a:noFill/>
          </a:ln>
          <a:effectLst>
            <a:outerShdw blurRad="76200" dist="50800" dir="462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0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8" name="菱形 37"/>
          <p:cNvSpPr/>
          <p:nvPr userDrawn="1"/>
        </p:nvSpPr>
        <p:spPr>
          <a:xfrm>
            <a:off x="670721" y="1289382"/>
            <a:ext cx="471048" cy="463205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0000"/>
                </a:schemeClr>
              </a:gs>
            </a:gsLst>
            <a:lin ang="13500000" scaled="1"/>
          </a:gradFill>
          <a:ln>
            <a:noFill/>
          </a:ln>
          <a:effectLst>
            <a:outerShdw blurRad="76200" dist="50800" dir="462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0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4108" y="1218178"/>
            <a:ext cx="2332067" cy="920317"/>
          </a:xfrm>
          <a:prstGeom prst="rect">
            <a:avLst/>
          </a:prstGeom>
        </p:spPr>
      </p:pic>
    </p:spTree>
  </p:cSld>
  <p:clrMapOvr>
    <a:masterClrMapping/>
  </p:clrMapOvr>
  <p:transition spd="slow" advClick="0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02-2B91-4BE9-B5D6-FA5B023BD5FB}" type="datetimeFigureOut">
              <a:rPr lang="zh-CN" altLang="en-US" smtClean="0"/>
              <a:t>2023-10-23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594D-042F-4907-A0EF-D4561EA3BD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/>
  </p:transition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EC202270-A1C9-20A9-8842-C50C09FCDC2D}"/>
              </a:ext>
            </a:extLst>
          </p:cNvPr>
          <p:cNvGrpSpPr/>
          <p:nvPr/>
        </p:nvGrpSpPr>
        <p:grpSpPr>
          <a:xfrm>
            <a:off x="886744" y="881336"/>
            <a:ext cx="3556797" cy="1368152"/>
            <a:chOff x="1678832" y="1025352"/>
            <a:chExt cx="8423992" cy="3240360"/>
          </a:xfrm>
        </p:grpSpPr>
        <p:pic>
          <p:nvPicPr>
            <p:cNvPr id="14" name="图片 13" descr="iotdt商标">
              <a:extLst>
                <a:ext uri="{FF2B5EF4-FFF2-40B4-BE49-F238E27FC236}">
                  <a16:creationId xmlns:a16="http://schemas.microsoft.com/office/drawing/2014/main" id="{A3E66AC9-EC67-40E6-7710-3D34C0877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8832" y="1025352"/>
              <a:ext cx="8423992" cy="3240360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CBE3A25F-F534-B184-3BF8-179EA03CF1EA}"/>
                </a:ext>
              </a:extLst>
            </p:cNvPr>
            <p:cNvSpPr/>
            <p:nvPr/>
          </p:nvSpPr>
          <p:spPr>
            <a:xfrm>
              <a:off x="6078776" y="3326288"/>
              <a:ext cx="288032" cy="28803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全球消费者趋势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D6FE6E13-AECA-1427-14DD-E245EBF48535}"/>
              </a:ext>
            </a:extLst>
          </p:cNvPr>
          <p:cNvSpPr txBox="1"/>
          <p:nvPr/>
        </p:nvSpPr>
        <p:spPr>
          <a:xfrm>
            <a:off x="1152826" y="4204157"/>
            <a:ext cx="15901789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5000">
                <a:latin typeface="zcoolwenyiti"/>
                <a:ea typeface="zcoolwenyiti"/>
                <a:cs typeface="zcoolwenyiti"/>
                <a:sym typeface="zcoolwenyiti"/>
              </a:defRPr>
            </a:pPr>
            <a:r>
              <a:rPr lang="zh-CN" altLang="en-US" sz="8800" b="1">
                <a:latin typeface="微软雅黑" panose="020B0503020204020204" pitchFamily="34" charset="-122"/>
                <a:ea typeface="微软雅黑" panose="020B0503020204020204" pitchFamily="34" charset="-122"/>
              </a:rPr>
              <a:t>四川万物纵横科技股份有限公司</a:t>
            </a:r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形状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9C32D6D5-6ACA-9FE4-E7D3-141B7C2C92D7}"/>
              </a:ext>
            </a:extLst>
          </p:cNvPr>
          <p:cNvSpPr/>
          <p:nvPr/>
        </p:nvSpPr>
        <p:spPr>
          <a:xfrm>
            <a:off x="14015210" y="-11003"/>
            <a:ext cx="10478012" cy="1391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4548" y="19258"/>
                  <a:pt x="8326" y="16166"/>
                  <a:pt x="11047" y="12559"/>
                </a:cubicBezTo>
                <a:cubicBezTo>
                  <a:pt x="13942" y="8721"/>
                  <a:pt x="15558" y="4411"/>
                  <a:pt x="15756" y="0"/>
                </a:cubicBezTo>
                <a:lnTo>
                  <a:pt x="21600" y="0"/>
                </a:lnTo>
                <a:lnTo>
                  <a:pt x="21600" y="21417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21149">
                <a:srgbClr val="D53447">
                  <a:alpha val="39165"/>
                </a:srgbClr>
              </a:gs>
              <a:gs pos="100000">
                <a:srgbClr val="D53446">
                  <a:alpha val="0"/>
                </a:srgbClr>
              </a:gs>
            </a:gsLst>
            <a:path>
              <a:fillToRect l="65882" t="42374" r="34117" b="57625"/>
            </a:path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1" name="形状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DABE8AAD-DD2C-F3AE-6D48-F61F363BF1F9}"/>
              </a:ext>
            </a:extLst>
          </p:cNvPr>
          <p:cNvSpPr/>
          <p:nvPr/>
        </p:nvSpPr>
        <p:spPr>
          <a:xfrm>
            <a:off x="14092977" y="-11003"/>
            <a:ext cx="10322478" cy="1391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4758" y="19387"/>
                  <a:pt x="8761" y="16387"/>
                  <a:pt x="11696" y="12835"/>
                </a:cubicBezTo>
                <a:cubicBezTo>
                  <a:pt x="14899" y="8957"/>
                  <a:pt x="16731" y="4542"/>
                  <a:pt x="17023" y="0"/>
                </a:cubicBezTo>
                <a:lnTo>
                  <a:pt x="21600" y="0"/>
                </a:lnTo>
                <a:lnTo>
                  <a:pt x="21600" y="21417"/>
                </a:lnTo>
                <a:lnTo>
                  <a:pt x="0" y="21600"/>
                </a:lnTo>
                <a:close/>
              </a:path>
            </a:pathLst>
          </a:custGeom>
          <a:gradFill flip="none" rotWithShape="1">
            <a:gsLst>
              <a:gs pos="48000">
                <a:srgbClr val="CC0000"/>
              </a:gs>
              <a:gs pos="100000">
                <a:srgbClr val="630D1C"/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3" name="圆角矩形" descr="e7d195523061f1c0873f2581834ed07eb244f5dad22b65eb6BD08DA0179BC3925D5BB5399D4F185A732CCDCECE5E5937916FBF7345C160BDE1991678B941CF411EF68A8331A0174FF9D5F5D2D2EE846BD9C039A2CE0BB96983B34D336FA9FB7ACE427A7437C5DC61510EF1DCDB0DB3C79E1E3F55EF2EF6301FDF048E2EE6A965C11086F07B14F80B39BB15F1EA47F955">
            <a:extLst>
              <a:ext uri="{FF2B5EF4-FFF2-40B4-BE49-F238E27FC236}">
                <a16:creationId xmlns:a16="http://schemas.microsoft.com/office/drawing/2014/main" id="{CD70CBF1-CC5E-4D9F-17AE-5B5D7B3E19E3}"/>
              </a:ext>
            </a:extLst>
          </p:cNvPr>
          <p:cNvSpPr/>
          <p:nvPr/>
        </p:nvSpPr>
        <p:spPr>
          <a:xfrm rot="10800000">
            <a:off x="1151303" y="9385057"/>
            <a:ext cx="14569088" cy="98213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8000">
                <a:srgbClr val="CC0000"/>
              </a:gs>
              <a:gs pos="100000">
                <a:srgbClr val="630D1C"/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50800" tIns="50800" rIns="50800" bIns="508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defTabSz="825500"/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BDC43798-2F9D-9DFF-3E63-45686124B1D2}"/>
              </a:ext>
            </a:extLst>
          </p:cNvPr>
          <p:cNvSpPr txBox="1"/>
          <p:nvPr/>
        </p:nvSpPr>
        <p:spPr>
          <a:xfrm>
            <a:off x="1647367" y="9522296"/>
            <a:ext cx="135689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825500"/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AIOT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为核心的新基建产品及解决方案提供商</a:t>
            </a:r>
          </a:p>
        </p:txBody>
      </p:sp>
      <p:sp>
        <p:nvSpPr>
          <p:cNvPr id="135" name="Global consumer trends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B09ED5E6-4302-23A6-8C07-33405B1D2CB1}"/>
              </a:ext>
            </a:extLst>
          </p:cNvPr>
          <p:cNvSpPr txBox="1"/>
          <p:nvPr/>
        </p:nvSpPr>
        <p:spPr>
          <a:xfrm rot="5400000">
            <a:off x="19535515" y="6244466"/>
            <a:ext cx="831862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cap="all" spc="519">
                <a:solidFill>
                  <a:srgbClr val="FF7A75"/>
                </a:solidFill>
                <a:latin typeface="zcoolwenyiti"/>
                <a:ea typeface="zcoolwenyiti"/>
                <a:cs typeface="zcoolwenyiti"/>
                <a:sym typeface="zcoolwenyiti"/>
              </a:defRPr>
            </a:lvl1pPr>
          </a:lstStyle>
          <a:p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Sichuan iotDT Technology Co., Ltd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36" name="Global consumer trends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C77B8BF6-0CF8-A67D-7EC7-38D13F44E347}"/>
              </a:ext>
            </a:extLst>
          </p:cNvPr>
          <p:cNvSpPr txBox="1"/>
          <p:nvPr/>
        </p:nvSpPr>
        <p:spPr>
          <a:xfrm>
            <a:off x="1151303" y="5999731"/>
            <a:ext cx="1031263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cap="all" spc="519">
                <a:solidFill>
                  <a:srgbClr val="FF7A75"/>
                </a:solidFill>
                <a:latin typeface="zcoolwenyiti"/>
                <a:ea typeface="zcoolwenyiti"/>
                <a:cs typeface="zcoolwenyiti"/>
                <a:sym typeface="zcoolwenyiti"/>
              </a:defRPr>
            </a:lvl1pPr>
          </a:lstStyle>
          <a:p>
            <a:r>
              <a:rPr lang="en-US" sz="3200">
                <a:gradFill>
                  <a:gsLst>
                    <a:gs pos="59000">
                      <a:srgbClr val="CC0000"/>
                    </a:gs>
                    <a:gs pos="100000">
                      <a:srgbClr val="630D1C"/>
                    </a:gs>
                  </a:gsLst>
                  <a:lin ang="27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Sichuan iotDT Technology Co., Ltd</a:t>
            </a:r>
            <a:r>
              <a:rPr lang="en-US" sz="3200" dirty="0">
                <a:gradFill>
                  <a:gsLst>
                    <a:gs pos="59000">
                      <a:srgbClr val="CC0000"/>
                    </a:gs>
                    <a:gs pos="100000">
                      <a:srgbClr val="630D1C"/>
                    </a:gs>
                  </a:gsLst>
                  <a:lin ang="27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39" name="矩形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7195FB1E-4708-D817-B7BD-EBE565E69D56}"/>
              </a:ext>
            </a:extLst>
          </p:cNvPr>
          <p:cNvSpPr/>
          <p:nvPr/>
        </p:nvSpPr>
        <p:spPr>
          <a:xfrm>
            <a:off x="23362861" y="726882"/>
            <a:ext cx="545414" cy="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40" name="矩形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D82A12AA-B545-A4A1-072E-98EA4B468B91}"/>
              </a:ext>
            </a:extLst>
          </p:cNvPr>
          <p:cNvSpPr/>
          <p:nvPr/>
        </p:nvSpPr>
        <p:spPr>
          <a:xfrm>
            <a:off x="23362860" y="925712"/>
            <a:ext cx="545414" cy="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41" name="矩形" descr="e7d195523061f1c0873f2581834ed07eb244f5dad22b65eb6BD08DA0179BC3925D5BB5399D4F185A732CCDCECE5E5937916FBF7345C160BDE1991678B941CF411EF68A8331A0174FF9D5F5D2D2EE846BF0FBD46019D21BC8D1AF58154104CD3F3884A39B03C3EF7F224B281C082B28CB8CFA9A0F5FBF918F42DB7DF0ED8CD19139C922144D4A6FEE1AF40FB0B7DBF732">
            <a:extLst>
              <a:ext uri="{FF2B5EF4-FFF2-40B4-BE49-F238E27FC236}">
                <a16:creationId xmlns:a16="http://schemas.microsoft.com/office/drawing/2014/main" id="{2B271F6F-B883-5117-D9AB-330D2CFC425D}"/>
              </a:ext>
            </a:extLst>
          </p:cNvPr>
          <p:cNvSpPr/>
          <p:nvPr/>
        </p:nvSpPr>
        <p:spPr>
          <a:xfrm>
            <a:off x="23362860" y="1124541"/>
            <a:ext cx="545414" cy="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42" name="图片 141" descr="万物文字白_画板 1_画板 1">
            <a:extLst>
              <a:ext uri="{FF2B5EF4-FFF2-40B4-BE49-F238E27FC236}">
                <a16:creationId xmlns:a16="http://schemas.microsoft.com/office/drawing/2014/main" id="{B1C74014-EA34-681F-60B1-4FD3F66CF6E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9433999" y="12085596"/>
            <a:ext cx="4474275" cy="109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219101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146851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355135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5008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40317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42829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297404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A93B7D-AE1F-2012-00FC-31D07F76D280}"/>
              </a:ext>
            </a:extLst>
          </p:cNvPr>
          <p:cNvSpPr txBox="1"/>
          <p:nvPr/>
        </p:nvSpPr>
        <p:spPr>
          <a:xfrm>
            <a:off x="1823721" y="1097282"/>
            <a:ext cx="3262432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智慧储能</a:t>
            </a:r>
          </a:p>
        </p:txBody>
      </p:sp>
    </p:spTree>
    <p:extLst>
      <p:ext uri="{BB962C8B-B14F-4D97-AF65-F5344CB8AC3E}">
        <p14:creationId xmlns:p14="http://schemas.microsoft.com/office/powerpoint/2010/main" val="76982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2.0"/>
  <p:tag name="AS_VERSION" val="16.9.0.0"/>
  <p:tag name="ISPRING_PLAYERS_CUSTOMIZATION" val="UEsDBBQAAgAIACqGsUg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qhrFI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CqGsUi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KoaxSC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KoaxSG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KoaxSD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KoaxSJ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oaxSL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K4axSAXZichKDQAA1SEAABcAAAB1bml2ZXJzYWwvdW5pdmVyc2FsLnBuZ+2a+VdS6/rAqdNpVvNU15xLvXmuOZQnp+NAmROna6UNZk61zLxhgqhoKGLTdUiJopaWiZ6sk+KAqZm6EbBDSR5E6jig4lBxFAXBgRAVkbupzr1r3fVd3z/gLn5gb57ns9/9Ps+73+d5n/1C7rEj/jobjTZCIBAdWIBPMASyBgaBfINcvxbU7Gq6MQGeViUF+3tDKF0mk6CwJvZg4EEIpI6wafnct6C8ISEgNAkC0WVqPqtYyIrzYDs4zOfgicuRkuGjebbyAdYHWdHc6rnV9Trn9ev1U78jntz8/fe7cy7o5+8MWPOuevNPOectLV79c+3W9Tt8bm8pM1Zf+Vn69/0bVNjpLpn7IulHxafSBxc9jydtD/9UTKmUUkRSt4hSSmVL3YMsLlSNla0op5EjGYrhmqZRnDFo0lknP1nFSpDpeTOEH1EPuvyMZKjR1lRm558zhnmpPnWneIOKK41V9vV4qyjsrK/7KlBuQwdl/OFner0bvwaUmu0rCUML4ij14K1/ixN+4DdIuIvFBvB0IMdKI+0iao43AlaDxy1aoAVaoAVaoAVaoAVaoAVaoAVaoAVaoAVaoAVa8L8HUAJz9QJLs2X6HtgK02i8rTRbiuvvaPYOd/p8p9lu3PL/g4/hd/5o4HrxWz/9fvihdSk2UfbGknAJtywwH0WJUL2CKlYooSlMF7yyDzmSJXlhXnszbXmsiaGSBPFbnOI5P4xPI5SVFazM3yTLjy07/M0znmNmXq7jr0svr2SFEahhZpqmYppihBrNGGLkDHbVxIgLMKe6wxvjFw71JKW9mTMXTwTMDSVxG/VmjoSALUryljhIXEMvPgxQryhdpulKaTxP/UEvs99j9tXWMK6Xcipe4EZqGkkTjwOZi2OFSEMXqIPTsAfiFHfgvlRAgNJjhppX3grl1bw3MUMs+qRZxqd3JDYmKInGyFc/mbJbC2nzkscsGn3TMdP5A/c527PqIoDh/VzCZ4/s+jgRkHhy0wlPKQJjX+bszJjFIy+5eFBnD6eOZijieSfPksVx11ux4rDRwUj7csF++HCICRm9wjRfmbnwPXnLvpK8OdI0VtjZdlLWG8MJ68aj5EDFzDFBO1fWSpI6JRoq6uKAM32AKs2Ot4ChsxNFnm9FLyQam6rpAelTdaxBLiHudztl9cPYQJEbvdMhkHDLavg6YAOMudUOVlTje4FqfBeiKDT+bKrxs0ZhW+u5M03oNxIUqnFE+P5YetCJHeTSwl2Prp32DJEn/bNmthj/xvFpFY/Z31BRxmzlsVwYixzn55tjaX5d6eaNmwXCiO5eRwJPRrboCKlbN0ie/8s3kPfwSs9bVC4+rvuzIfGiFmmBysOHmGSU/VcTIye4ZfrIW888Txj9R3mxbSn15gZ0S36IXNbPfuzdnrNtu3H7/phWM5sDtoqN5MzpNAQ3DV+s8BIJ00jSh4hXxEWAPX9y6mrKTdprCKS5SBS+fTi23UlUkNnHaXButEsIFVrrw+z/celZiuCCPFC1HIgrd+5kjWwsjlQM4QPqN6+Vyxz339un2otoeIiLuuEqdkp8p3RNBjII0xaAQvC3ZIUOpE0enB1ZvehhdXj4x/toWXWQaUq3nbrOh7jJyLh6uHkg0RJ9yrjdKXLnIhzNHeYZwgC+g0XHB0C5FvI+LVSW+5P7l3YnVQ8ECFOTQ1YtP9e9HMQbi7bcbHhKPhAsvDbR5fvyYu+uH5LuF3FhwTzCIfhv2CPE0ECobsjfBNhd6OHmmnM8N1gKzc8+zTz7iDUYxgm9tNl2Y4nwlZO4jwmOK2cEK+OkeJqI4vKs2B/eogze2XF9Tb+D2VwplpefjGOmF+9NOo1oTTRqLNnzl3zh05I8fW8b7x5ZsH7cjWr9QFHiqxuYEoDk5nXi/n1haNbNATrvDUb6OLKQ5VHgbkdsnfttj0ROxVl/GZAEEaPicrmo77WmZ/ulQgdf4qZKna66WUzB2CNdpmvnhYujEhQGHsH7YBvjc2cf5ddXO0LSkfli4damW1ccnz4spervFy0BQ9t3ijDTFAchjQBw9CN1MbZUb44veprV0OPQyFCrpmPpCi5A/9rpHagiLOqtnUoUwgDc6F57uAKcgjoaj1tkRyFws3lRUzTS3LKMO9qKX8KUlPfE9zYD4bf45WEGDYiSDFFdj2MXD886zQ5SU8YqMlPh2BrGEiaS8AuiiVLLVck8DgtDDZi+XUctiBBrHs3cXZ43I+NC1erUFQnDYJx9JHUUAqmOIuWVKbGXKxqy9DeKkkShTD6SQVOkiA63GUG9xPaKy4vvr+u94BEgqHxERieAmTdkmtjYhHfy8A7O1EftIQcqHxVgbJHf3jVqX+p36lH17heiR2R3c6zaOkC3z/GeFSPoU5/9BWiyLndJLDO6Z6/z0OHXdxYBfdi4jmKjUSluaXJ+Sd8Ffh8ZO8nNXJGlFGEc8EVNWRv/KnueLerrAB9K6b6eOby466ZVNDa28zg74tF5n7KYzUbiVB7gTkiLTxafN7izxrVFqnKdMmpfkNZ3D7tAIOIUw0zO06yxtUv91Mc4qQUMI2nkgb4kHGNSdFR1qa9NfPxuT+oy3XyajlwY9lB2Mk+Py3yIjn2C+7gWXTbZAkZzBtD1eQGri8MVOJMUnWhs6sCk1BhyBS32MjCryhq8X4uXO370lyweEwjxC4NvHNgX2yXJTJO17SPWAuxuSwtbvZduJ77cvecY+wyhpqB2ftl1D9E2O2Zix7mKLAz33gDYz2Rfh71Fh26mkj/qfNRT3jP/7b4qMTzcRS+B+l8u9WXYe/SFMl0nJ/pzzK8+zrq5Du1FHPQrRpZTavGqgdbCNzl70KGyvmPZj/NnWV8Hz0iEIoxRxjz2EDvZofCWcX6RXgN5VtZ80Cp3LGGiOW+ioPz4qieR1dCFl3rOUOUA15kAXVmwM8MtfOB4KoYaSH62V1Vg+ngWt0NA/Tpx+JYEj99xzh5+OrISK8s1m6MtcVP6jtdeOq7veYY8lOn1aNK158Kiwdlb72ruhrpwvZzyx3YIg8iZvL19nAWFR1T56sM6lns5wmjD9iXaVEBwLR5BmrIg2mLnOqwfmqsm/Plbgh16GjxUn7r5F+GDReVUu/eMzzacPuISlaLJRmeHIzPkvfMNH/bB+xuv0vOtYkx2NyyLnbMvTXDTnxSj1//2CEA7iscHyrPqTGQlO51MtsLgekVG8EE3XfwhfNZxX+LXqXP+0fy2FnA5Hdz7O/liXIn0xRW1aIRACvqDtZdgrDYrJEnpqyCnGWAVUK8Cg8UoJf7n1DvnTWyOM9evc0rO5tsi06cOBjMTkfei0eJoMFcf1ZFFU+JH99ladrTmH/K9fQbaaP+TKlyWP0Zp24+gFlsQe+LKwsyVOVZ3wdU6Ln0Hx/HGlIw2nYGUfcxzQKzMFTISXrfO/LqJz6x0DVNdE484sCZGCLHkqNuPT6QK/swhSxnzA7FCr9mLZLwsoq7MaytvP5tx4LixCq3KsZbLQscXbYzyxf4HXGu/BC+Z1Rhuju4PjIDOrybPRhsWwIvOgNfNzRSh3BvtPCnGYkXZy39U8LxpuwF5HSHAkby1vs8toED/SckQLyozowoXeUs9eTQTwEw8yh7EJ0ixETvenxpWju0YVqIKl345xbCiov6dVWe63Kefl+rzKJ8zVmO6jOPCR6Nyau2IWFNg7EGGWjk6isvzXHe7MpKNFwGIkqcpgkVpKiOdnxyuE7HtzxvPbvu89CxdnvylcJCbG9dXkw1OqCJwYiZJ0lzvBTi2KKVUZK75L/wKe/YkXSVBNnWjhOIySJPoy6iVv9WEDo8dTfDsw50Kr0KYgmPRV7lSxMHoNRj6EHMDEj3RQVfC0NOF0cnTrOMTmhAXjz0meAFvF2GUoi/Xi8BKLY73cp8PEZbaHEi6fr4liObhkMuMp7yw35hQJVUl5td+hJIBgmauNONExdv+s3T7IVtn/ajLrO9gu+XlWOrWppUVBYPRcjAC6sDi5YaJj67iGo+Em/7pMzr8rKKk9e8GnvNbwFyzaON1fWQDEFMKrrmcGMQmE1MYRYQ4nI1lL7OgKyjqweb8ncohNC/iYZR6iSdZ65r6AqqaPNr07SoEepqmeAF6VZxWyAIkX02jw2vVUpngTI+bKzBW0rt/uDUuiItqGhKik61aKp2kb+s/tX2jd0kT/c5ZyV9DL1O00HZ82fpkE8aQZbYa8swrDgrt2MVviRt5PL4tqsAMtOlj3tT97QrNj//cwLm7pctP8BbM7qNQGunp0xoMwAeL9Pfik1EVNfvumQAkat+xE+zkmw6HwRJu7MTo+tJfMfQYykSQ0JrM3CxKNAzArchKkXqHKlCrwbq+jSSxiWeafeyXDInpyyzXEKsWe03sczTPSNXd1gBQ2tEyTdUecvf/ehsoVS/Huq/+/DpQ4ZUoYDswLvlrxHCDXn/EshCqvvgf8ZJj/8PP/zCgVOb1PMNbOS2Lo9Rwa43qdJVoV3SzIQy+oGCoaYtgpA4+0HTQV7bkj76t1nnIUa/KjXsT7L356opGD/M94kPxPnvtX1BLAwQUAAIACAArhrFIKwvAbUoAAABrAAAAGwAAAHVuaXZlcnNhbC91bml2ZXJzYWwucG5nLnhtbLOxr8jNUShLLSrOzM+zVTLUM1Cyt+PlsikoSi3LTC1XqACKGekZQICSQiUqtzwzpSQDKGRgbowQzEjNTM8osVWyMDCFC+oDzQQAUEsBAgAAFAACAAgAKoaxSBUOrShkBAAABxEAAB0AAAAAAAAAAQAAAAAAAAAAAHVuaXZlcnNhbC9jb21tb25fbWVzc2FnZXMubG5nUEsBAgAAFAACAAgAKoaxSAh+CyMpAwAAhgwAACcAAAAAAAAAAQAAAAAAnwQAAHVuaXZlcnNhbC9mbGFzaF9wdWJsaXNoaW5nX3NldHRpbmdzLnhtbFBLAQIAABQAAgAIACqGsUi1/AlkugIAAFUKAAAhAAAAAAAAAAEAAAAAAA0IAAB1bml2ZXJzYWwvZmxhc2hfc2tpbl9zZXR0aW5ncy54bWxQSwECAAAUAAIACAAqhrFIKpYPZ/4CAACXCwAAJgAAAAAAAAABAAAAAAAGCwAAdW5pdmVyc2FsL2h0bWxfcHVibGlzaGluZ19zZXR0aW5ncy54bWxQSwECAAAUAAIACAAqhrFIaHFSkZoBAAAfBgAAHwAAAAAAAAABAAAAAABIDgAAdW5pdmVyc2FsL2h0bWxfc2tpbl9zZXR0aW5ncy5qc1BLAQIAABQAAgAIACqGsUg9PC/RwQAAAOUBAAAaAAAAAAAAAAEAAAAAAB8QAAB1bml2ZXJzYWwvaTE4bl9wcmVzZXRzLnhtbFBLAQIAABQAAgAIACqGsUia+ZZkawAAAGsAAAAcAAAAAAAAAAEAAAAAABgRAAB1bml2ZXJzYWwvbG9jYWxfc2V0dGluZ3MueG1sUEsBAgAAFAACAAgARJRXRyO0Tvv7AgAAsAgAABQAAAAAAAAAAQAAAAAAvREAAHVuaXZlcnNhbC9wbGF5ZXIueG1sUEsBAgAAFAACAAgAKoaxSLCHI/RsAQAA9wIAACkAAAAAAAAAAQAAAAAA6hQAAHVuaXZlcnNhbC9za2luX2N1c3RvbWl6YXRpb25fc2V0dGluZ3MueG1sUEsBAgAAFAACAAgAK4axSAXZichKDQAA1SEAABcAAAAAAAAAAAAAAAAAnRYAAHVuaXZlcnNhbC91bml2ZXJzYWwucG5nUEsBAgAAFAACAAgAK4axSCsLwG1KAAAAawAAABsAAAAAAAAAAQAAAAAAHCQAAHVuaXZlcnNhbC91bml2ZXJzYWwucG5nLnhtbFBLBQYAAAAACwALAEkDAACfJAAAAAA="/>
  <p:tag name="ISPRING_PRESENTATION_TITLE" val="HG00084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2265C05E-143E-4DD6-9E38-047F84E8F02B"/>
  <p:tag name="ISPRINGCLOUDFOLDERID" val="0"/>
  <p:tag name="ISPRINGCLOUDFOLDERPATH" val="Content List"/>
  <p:tag name="ISPRINGONLINEFOLDERID" val="0"/>
  <p:tag name="ISPRINGONLINEFOLDERPATH" val="Content List"/>
  <p:tag name="KSO_WPP_MARK_KEY" val="e47568b1-c97d-46b3-9749-0f5a55988d54"/>
  <p:tag name="COMMONDATA" val="eyJoZGlkIjoiYTI4YmJhZTQzMDI2ZTIwNGFkZTY3NGEwMmUzZDYwNm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4,&quot;width&quot;:3167}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5016</TotalTime>
  <Words>53</Words>
  <Application>Microsoft Office PowerPoint</Application>
  <PresentationFormat>自定义</PresentationFormat>
  <Paragraphs>21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Helvetica Neue Medium</vt:lpstr>
      <vt:lpstr>微软雅黑</vt:lpstr>
      <vt:lpstr>Arial</vt:lpstr>
      <vt:lpstr>Calibri</vt:lpstr>
      <vt:lpstr>Calibri Light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www.515ppt.com</Manager>
  <Company>苏州珀菲科特网络科技有限公司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www.515ppt.com</dc:title>
  <dc:subject>www.515ppt.com</dc:subject>
  <dc:creator>www.515ppt.com</dc:creator>
  <cp:keywords>更多精品文档，请访问www.515ppt.com</cp:keywords>
  <dc:description>更多精品文档，请访问www.515ppt.com</dc:description>
  <cp:lastModifiedBy>云 赵</cp:lastModifiedBy>
  <cp:revision>785</cp:revision>
  <dcterms:created xsi:type="dcterms:W3CDTF">2016-04-19T06:13:00Z</dcterms:created>
  <dcterms:modified xsi:type="dcterms:W3CDTF">2023-10-23T02:23:26Z</dcterms:modified>
  <cp:category>www.515ppt.com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6F28F032C9DA4AF0801FD08250A42398</vt:lpwstr>
  </property>
</Properties>
</file>