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7770" r:id="rId2"/>
    <p:sldId id="7983" r:id="rId3"/>
    <p:sldId id="7984" r:id="rId4"/>
    <p:sldId id="7985" r:id="rId5"/>
    <p:sldId id="7986" r:id="rId6"/>
    <p:sldId id="7987" r:id="rId7"/>
    <p:sldId id="7988" r:id="rId8"/>
    <p:sldId id="7989" r:id="rId9"/>
    <p:sldId id="7990" r:id="rId10"/>
  </p:sldIdLst>
  <p:sldSz cx="24384000" cy="13716000"/>
  <p:notesSz cx="6858000" cy="9144000"/>
  <p:custDataLst>
    <p:tags r:id="rId12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452" userDrawn="1">
          <p15:clr>
            <a:srgbClr val="A4A3A4"/>
          </p15:clr>
        </p15:guide>
        <p15:guide id="2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1" clrIdx="0"/>
  <p:cmAuthor id="2" name="Friday Lee" initials="FL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EF8"/>
    <a:srgbClr val="6CCAFE"/>
    <a:srgbClr val="C00000"/>
    <a:srgbClr val="C81F1F"/>
    <a:srgbClr val="1E98D5"/>
    <a:srgbClr val="FFFFFF"/>
    <a:srgbClr val="595959"/>
    <a:srgbClr val="7C7C7C"/>
    <a:srgbClr val="6A6A6A"/>
    <a:srgbClr val="AD04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42" autoAdjust="0"/>
    <p:restoredTop sz="94511" autoAdjust="0"/>
  </p:normalViewPr>
  <p:slideViewPr>
    <p:cSldViewPr showGuides="1">
      <p:cViewPr varScale="1">
        <p:scale>
          <a:sx n="41" d="100"/>
          <a:sy n="41" d="100"/>
        </p:scale>
        <p:origin x="658" y="29"/>
      </p:cViewPr>
      <p:guideLst>
        <p:guide orient="horz" pos="4452"/>
        <p:guide pos="7679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A4F09-C816-46EA-8643-332589F14E06}" type="datetimeFigureOut">
              <a:rPr lang="zh-CN" altLang="en-US" smtClean="0"/>
              <a:t>2023-10-23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76CE9B-81DC-4E2A-9C67-CE0D35C83AA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12192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24384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36576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48768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60960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73152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85344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9753600" algn="l" defTabSz="2438400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01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478792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0757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72907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5140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3019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63194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11983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76CE9B-81DC-4E2A-9C67-CE0D35C83AA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5448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0" y="2244726"/>
            <a:ext cx="18288000" cy="4775200"/>
          </a:xfrm>
        </p:spPr>
        <p:txBody>
          <a:bodyPr anchor="b"/>
          <a:lstStyle>
            <a:lvl1pPr algn="ctr">
              <a:defRPr sz="1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0" y="7204076"/>
            <a:ext cx="18288000" cy="3311524"/>
          </a:xfrm>
        </p:spPr>
        <p:txBody>
          <a:bodyPr/>
          <a:lstStyle>
            <a:lvl1pPr marL="0" indent="0" algn="ctr">
              <a:buNone/>
              <a:defRPr sz="4800"/>
            </a:lvl1pPr>
            <a:lvl2pPr marL="914400" indent="0" algn="ctr">
              <a:buNone/>
              <a:defRPr sz="4000"/>
            </a:lvl2pPr>
            <a:lvl3pPr marL="1828800" indent="0" algn="ctr">
              <a:buNone/>
              <a:defRPr sz="3600"/>
            </a:lvl3pPr>
            <a:lvl4pPr marL="2743200" indent="0" algn="ctr">
              <a:buNone/>
              <a:defRPr sz="3200"/>
            </a:lvl4pPr>
            <a:lvl5pPr marL="3657600" indent="0" algn="ctr">
              <a:buNone/>
              <a:defRPr sz="3200"/>
            </a:lvl5pPr>
            <a:lvl6pPr marL="4572000" indent="0" algn="ctr">
              <a:buNone/>
              <a:defRPr sz="3200"/>
            </a:lvl6pPr>
            <a:lvl7pPr marL="5486400" indent="0" algn="ctr">
              <a:buNone/>
              <a:defRPr sz="3200"/>
            </a:lvl7pPr>
            <a:lvl8pPr marL="6400800" indent="0" algn="ctr">
              <a:buNone/>
              <a:defRPr sz="3200"/>
            </a:lvl8pPr>
            <a:lvl9pPr marL="7315200" indent="0" algn="ctr">
              <a:buNone/>
              <a:defRPr sz="32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449800" y="730250"/>
            <a:ext cx="5257800" cy="1162367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76400" y="730250"/>
            <a:ext cx="15468600" cy="1162367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1219200" y="12776040"/>
            <a:ext cx="5689600" cy="730251"/>
          </a:xfrm>
          <a:prstGeom prst="rect">
            <a:avLst/>
          </a:prstGeom>
        </p:spPr>
        <p:txBody>
          <a:bodyPr/>
          <a:lstStyle>
            <a:lvl1pPr>
              <a:defRPr sz="2135"/>
            </a:lvl1pPr>
          </a:lstStyle>
          <a:p>
            <a:fld id="{530820CF-B880-4189-942D-D702A7CBA730}" type="datetimeFigureOut">
              <a:rPr lang="zh-CN" altLang="en-US" smtClean="0"/>
              <a:t>2023-10-23</a:t>
            </a:fld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8331200" y="12776040"/>
            <a:ext cx="7721600" cy="730251"/>
          </a:xfrm>
          <a:prstGeom prst="rect">
            <a:avLst/>
          </a:prstGeom>
        </p:spPr>
        <p:txBody>
          <a:bodyPr/>
          <a:lstStyle>
            <a:lvl1pPr algn="ctr">
              <a:defRPr sz="2135"/>
            </a:lvl1pPr>
          </a:lstStyle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19872853" y="12766641"/>
            <a:ext cx="3264363" cy="812467"/>
          </a:xfrm>
          <a:prstGeom prst="rect">
            <a:avLst/>
          </a:prstGeom>
        </p:spPr>
        <p:txBody>
          <a:bodyPr/>
          <a:lstStyle>
            <a:lvl1pPr algn="ctr">
              <a:defRPr sz="2135">
                <a:latin typeface="Impact" panose="020B0806030902050204" pitchFamily="34" charset="0"/>
              </a:defRPr>
            </a:lvl1pPr>
          </a:lstStyle>
          <a:p>
            <a:pPr algn="r"/>
            <a:fld id="{0C913308-F349-4B6D-A68A-DD1791B4A57B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34" name="矩形 14"/>
          <p:cNvSpPr/>
          <p:nvPr userDrawn="1"/>
        </p:nvSpPr>
        <p:spPr>
          <a:xfrm>
            <a:off x="19872855" y="1107184"/>
            <a:ext cx="4497085" cy="1142304"/>
          </a:xfrm>
          <a:custGeom>
            <a:avLst/>
            <a:gdLst>
              <a:gd name="connsiteX0" fmla="*/ 0 w 1686407"/>
              <a:gd name="connsiteY0" fmla="*/ 0 h 428364"/>
              <a:gd name="connsiteX1" fmla="*/ 1686407 w 1686407"/>
              <a:gd name="connsiteY1" fmla="*/ 0 h 428364"/>
              <a:gd name="connsiteX2" fmla="*/ 1686407 w 1686407"/>
              <a:gd name="connsiteY2" fmla="*/ 426825 h 428364"/>
              <a:gd name="connsiteX3" fmla="*/ 144234 w 1686407"/>
              <a:gd name="connsiteY3" fmla="*/ 428364 h 428364"/>
              <a:gd name="connsiteX4" fmla="*/ 0 w 1686407"/>
              <a:gd name="connsiteY4" fmla="*/ 0 h 428364"/>
              <a:gd name="connsiteX5" fmla="*/ 0 w 1686407"/>
              <a:gd name="connsiteY5" fmla="*/ 0 h 4283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6407" h="428364">
                <a:moveTo>
                  <a:pt x="0" y="0"/>
                </a:moveTo>
                <a:lnTo>
                  <a:pt x="1686407" y="0"/>
                </a:lnTo>
                <a:lnTo>
                  <a:pt x="1686407" y="426825"/>
                </a:lnTo>
                <a:lnTo>
                  <a:pt x="144234" y="428364"/>
                </a:lnTo>
                <a:lnTo>
                  <a:pt x="0" y="0"/>
                </a:ln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5" name="矩形 2"/>
          <p:cNvSpPr/>
          <p:nvPr userDrawn="1"/>
        </p:nvSpPr>
        <p:spPr>
          <a:xfrm>
            <a:off x="1" y="1030287"/>
            <a:ext cx="20490344" cy="1140461"/>
          </a:xfrm>
          <a:custGeom>
            <a:avLst/>
            <a:gdLst>
              <a:gd name="connsiteX0" fmla="*/ 0 w 7683879"/>
              <a:gd name="connsiteY0" fmla="*/ 848 h 427673"/>
              <a:gd name="connsiteX1" fmla="*/ 7526215 w 7683879"/>
              <a:gd name="connsiteY1" fmla="*/ 0 h 427673"/>
              <a:gd name="connsiteX2" fmla="*/ 7683879 w 7683879"/>
              <a:gd name="connsiteY2" fmla="*/ 427673 h 427673"/>
              <a:gd name="connsiteX3" fmla="*/ 0 w 7683879"/>
              <a:gd name="connsiteY3" fmla="*/ 427673 h 427673"/>
              <a:gd name="connsiteX4" fmla="*/ 0 w 7683879"/>
              <a:gd name="connsiteY4" fmla="*/ 848 h 427673"/>
              <a:gd name="connsiteX5" fmla="*/ 0 w 7683879"/>
              <a:gd name="connsiteY5" fmla="*/ 848 h 4276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83879" h="427673">
                <a:moveTo>
                  <a:pt x="0" y="848"/>
                </a:moveTo>
                <a:lnTo>
                  <a:pt x="7526215" y="0"/>
                </a:lnTo>
                <a:lnTo>
                  <a:pt x="7683879" y="427673"/>
                </a:lnTo>
                <a:lnTo>
                  <a:pt x="0" y="427673"/>
                </a:lnTo>
                <a:lnTo>
                  <a:pt x="0" y="848"/>
                </a:lnTo>
                <a:close/>
              </a:path>
            </a:pathLst>
          </a:custGeom>
          <a:gradFill>
            <a:gsLst>
              <a:gs pos="59000">
                <a:srgbClr val="CC0000"/>
              </a:gs>
              <a:gs pos="100000">
                <a:srgbClr val="630D1C"/>
              </a:gs>
            </a:gsLst>
            <a:lin ang="27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0">
              <a:latin typeface="微软雅黑" panose="020B0503020204020204" charset="-122"/>
              <a:ea typeface="微软雅黑" panose="020B0503020204020204" charset="-122"/>
              <a:sym typeface="微软雅黑" panose="020B0503020204020204" charset="-122"/>
            </a:endParaRPr>
          </a:p>
        </p:txBody>
      </p:sp>
      <p:sp>
        <p:nvSpPr>
          <p:cNvPr id="37" name="菱形 36"/>
          <p:cNvSpPr/>
          <p:nvPr userDrawn="1"/>
        </p:nvSpPr>
        <p:spPr>
          <a:xfrm>
            <a:off x="871020" y="1336617"/>
            <a:ext cx="605325" cy="595251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0000"/>
                </a:schemeClr>
              </a:gs>
            </a:gsLst>
            <a:lin ang="13500000" scaled="1"/>
          </a:gradFill>
          <a:ln>
            <a:noFill/>
          </a:ln>
          <a:effectLst>
            <a:outerShdw blurRad="76200" dist="50800" dir="462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0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sp>
        <p:nvSpPr>
          <p:cNvPr id="38" name="菱形 37"/>
          <p:cNvSpPr/>
          <p:nvPr userDrawn="1"/>
        </p:nvSpPr>
        <p:spPr>
          <a:xfrm>
            <a:off x="670721" y="1289382"/>
            <a:ext cx="471048" cy="463205"/>
          </a:xfrm>
          <a:prstGeom prst="diamond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0000"/>
                </a:schemeClr>
              </a:gs>
            </a:gsLst>
            <a:lin ang="13500000" scaled="1"/>
          </a:gradFill>
          <a:ln>
            <a:noFill/>
          </a:ln>
          <a:effectLst>
            <a:outerShdw blurRad="76200" dist="50800" dir="4620000" algn="tl" rotWithShape="0">
              <a:prstClr val="black">
                <a:alpha val="18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2800">
              <a:latin typeface="微软雅黑" panose="020B0503020204020204" charset="-122"/>
              <a:ea typeface="微软雅黑" panose="020B0503020204020204" charset="-122"/>
              <a:cs typeface="+mn-ea"/>
              <a:sym typeface="微软雅黑" panose="020B050302020402020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64108" y="1218178"/>
            <a:ext cx="2332067" cy="920317"/>
          </a:xfrm>
          <a:prstGeom prst="rect">
            <a:avLst/>
          </a:prstGeom>
        </p:spPr>
      </p:pic>
    </p:spTree>
  </p:cSld>
  <p:clrMapOvr>
    <a:masterClrMapping/>
  </p:clrMapOvr>
  <p:transition spd="slow" advClick="0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9BE02-2B91-4BE9-B5D6-FA5B023BD5FB}" type="datetimeFigureOut">
              <a:rPr lang="zh-CN" altLang="en-US" smtClean="0"/>
              <a:t>2023-10-23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87594D-042F-4907-A0EF-D4561EA3BDF5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3700" y="3419477"/>
            <a:ext cx="21031200" cy="5705474"/>
          </a:xfrm>
        </p:spPr>
        <p:txBody>
          <a:bodyPr anchor="b"/>
          <a:lstStyle>
            <a:lvl1pPr>
              <a:defRPr sz="12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63700" y="9178927"/>
            <a:ext cx="21031200" cy="3000374"/>
          </a:xfrm>
        </p:spPr>
        <p:txBody>
          <a:bodyPr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914400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2pPr>
            <a:lvl3pPr marL="1828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3pPr>
            <a:lvl4pPr marL="2743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4pPr>
            <a:lvl5pPr marL="36576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5pPr>
            <a:lvl6pPr marL="45720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6pPr>
            <a:lvl7pPr marL="54864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7pPr>
            <a:lvl8pPr marL="64008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8pPr>
            <a:lvl9pPr marL="731520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76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44400" y="3651250"/>
            <a:ext cx="10363200" cy="87026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730251"/>
            <a:ext cx="21031200" cy="265112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9577" y="3362326"/>
            <a:ext cx="10315574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79577" y="5010150"/>
            <a:ext cx="10315574" cy="73691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44400" y="3362326"/>
            <a:ext cx="10366376" cy="1647824"/>
          </a:xfrm>
        </p:spPr>
        <p:txBody>
          <a:bodyPr anchor="b"/>
          <a:lstStyle>
            <a:lvl1pPr marL="0" indent="0">
              <a:buNone/>
              <a:defRPr sz="4800" b="1"/>
            </a:lvl1pPr>
            <a:lvl2pPr marL="914400" indent="0">
              <a:buNone/>
              <a:defRPr sz="4000" b="1"/>
            </a:lvl2pPr>
            <a:lvl3pPr marL="1828800" indent="0">
              <a:buNone/>
              <a:defRPr sz="3600" b="1"/>
            </a:lvl3pPr>
            <a:lvl4pPr marL="2743200" indent="0">
              <a:buNone/>
              <a:defRPr sz="3200" b="1"/>
            </a:lvl4pPr>
            <a:lvl5pPr marL="3657600" indent="0">
              <a:buNone/>
              <a:defRPr sz="3200" b="1"/>
            </a:lvl5pPr>
            <a:lvl6pPr marL="4572000" indent="0">
              <a:buNone/>
              <a:defRPr sz="3200" b="1"/>
            </a:lvl6pPr>
            <a:lvl7pPr marL="5486400" indent="0">
              <a:buNone/>
              <a:defRPr sz="3200" b="1"/>
            </a:lvl7pPr>
            <a:lvl8pPr marL="6400800" indent="0">
              <a:buNone/>
              <a:defRPr sz="3200" b="1"/>
            </a:lvl8pPr>
            <a:lvl9pPr marL="7315200" indent="0">
              <a:buNone/>
              <a:defRPr sz="32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44400" y="5010150"/>
            <a:ext cx="10366376" cy="7369176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6376" y="1974851"/>
            <a:ext cx="12344400" cy="9747250"/>
          </a:xfrm>
        </p:spPr>
        <p:txBody>
          <a:bodyPr/>
          <a:lstStyle>
            <a:lvl1pPr>
              <a:defRPr sz="6400"/>
            </a:lvl1pPr>
            <a:lvl2pPr>
              <a:defRPr sz="5600"/>
            </a:lvl2pPr>
            <a:lvl3pPr>
              <a:defRPr sz="4800"/>
            </a:lvl3pPr>
            <a:lvl4pPr>
              <a:defRPr sz="4000"/>
            </a:lvl4pPr>
            <a:lvl5pPr>
              <a:defRPr sz="4000"/>
            </a:lvl5pPr>
            <a:lvl6pPr>
              <a:defRPr sz="4000"/>
            </a:lvl6pPr>
            <a:lvl7pPr>
              <a:defRPr sz="4000"/>
            </a:lvl7pPr>
            <a:lvl8pPr>
              <a:defRPr sz="4000"/>
            </a:lvl8pPr>
            <a:lvl9pPr>
              <a:defRPr sz="4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7" y="914400"/>
            <a:ext cx="7864474" cy="3200400"/>
          </a:xfrm>
        </p:spPr>
        <p:txBody>
          <a:bodyPr anchor="b"/>
          <a:lstStyle>
            <a:lvl1pPr>
              <a:defRPr sz="64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66376" y="1974851"/>
            <a:ext cx="12344400" cy="9747250"/>
          </a:xfrm>
        </p:spPr>
        <p:txBody>
          <a:bodyPr anchor="t"/>
          <a:lstStyle>
            <a:lvl1pPr marL="0" indent="0">
              <a:buNone/>
              <a:defRPr sz="6400"/>
            </a:lvl1pPr>
            <a:lvl2pPr marL="914400" indent="0">
              <a:buNone/>
              <a:defRPr sz="5600"/>
            </a:lvl2pPr>
            <a:lvl3pPr marL="1828800" indent="0">
              <a:buNone/>
              <a:defRPr sz="4800"/>
            </a:lvl3pPr>
            <a:lvl4pPr marL="2743200" indent="0">
              <a:buNone/>
              <a:defRPr sz="4000"/>
            </a:lvl4pPr>
            <a:lvl5pPr marL="3657600" indent="0">
              <a:buNone/>
              <a:defRPr sz="4000"/>
            </a:lvl5pPr>
            <a:lvl6pPr marL="4572000" indent="0">
              <a:buNone/>
              <a:defRPr sz="4000"/>
            </a:lvl6pPr>
            <a:lvl7pPr marL="5486400" indent="0">
              <a:buNone/>
              <a:defRPr sz="4000"/>
            </a:lvl7pPr>
            <a:lvl8pPr marL="6400800" indent="0">
              <a:buNone/>
              <a:defRPr sz="4000"/>
            </a:lvl8pPr>
            <a:lvl9pPr marL="7315200" indent="0">
              <a:buNone/>
              <a:defRPr sz="4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7" y="4114800"/>
            <a:ext cx="7864474" cy="7623176"/>
          </a:xfrm>
        </p:spPr>
        <p:txBody>
          <a:bodyPr/>
          <a:lstStyle>
            <a:lvl1pPr marL="0" indent="0">
              <a:buNone/>
              <a:defRPr sz="3200"/>
            </a:lvl1pPr>
            <a:lvl2pPr marL="914400" indent="0">
              <a:buNone/>
              <a:defRPr sz="2800"/>
            </a:lvl2pPr>
            <a:lvl3pPr marL="1828800" indent="0">
              <a:buNone/>
              <a:defRPr sz="2400"/>
            </a:lvl3pPr>
            <a:lvl4pPr marL="2743200" indent="0">
              <a:buNone/>
              <a:defRPr sz="2000"/>
            </a:lvl4pPr>
            <a:lvl5pPr marL="3657600" indent="0">
              <a:buNone/>
              <a:defRPr sz="2000"/>
            </a:lvl5pPr>
            <a:lvl6pPr marL="4572000" indent="0">
              <a:buNone/>
              <a:defRPr sz="2000"/>
            </a:lvl6pPr>
            <a:lvl7pPr marL="5486400" indent="0">
              <a:buNone/>
              <a:defRPr sz="2000"/>
            </a:lvl7pPr>
            <a:lvl8pPr marL="6400800" indent="0">
              <a:buNone/>
              <a:defRPr sz="2000"/>
            </a:lvl8pPr>
            <a:lvl9pPr marL="7315200" indent="0">
              <a:buNone/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6400" y="730251"/>
            <a:ext cx="21031200" cy="2651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400" y="3651250"/>
            <a:ext cx="21031200" cy="87026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764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10/23/2023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77200" y="12712701"/>
            <a:ext cx="82296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221200" y="12712701"/>
            <a:ext cx="5486400" cy="730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slow">
    <p:push/>
  </p:transition>
  <p:txStyles>
    <p:titleStyle>
      <a:lvl1pPr algn="l" defTabSz="1828800" rtl="0" eaLnBrk="1" latinLnBrk="0" hangingPunct="1">
        <a:lnSpc>
          <a:spcPct val="90000"/>
        </a:lnSpc>
        <a:spcBef>
          <a:spcPct val="0"/>
        </a:spcBef>
        <a:buNone/>
        <a:defRPr sz="8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1828800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sz="56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286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200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50292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36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80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2400" indent="-457200" algn="l" defTabSz="18288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3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76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20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64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4008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5200" algn="l" defTabSz="1828800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>
            <a:extLst>
              <a:ext uri="{FF2B5EF4-FFF2-40B4-BE49-F238E27FC236}">
                <a16:creationId xmlns:a16="http://schemas.microsoft.com/office/drawing/2014/main" id="{EC202270-A1C9-20A9-8842-C50C09FCDC2D}"/>
              </a:ext>
            </a:extLst>
          </p:cNvPr>
          <p:cNvGrpSpPr/>
          <p:nvPr/>
        </p:nvGrpSpPr>
        <p:grpSpPr>
          <a:xfrm>
            <a:off x="886744" y="881336"/>
            <a:ext cx="3556797" cy="1368152"/>
            <a:chOff x="1678832" y="1025352"/>
            <a:chExt cx="8423992" cy="3240360"/>
          </a:xfrm>
        </p:grpSpPr>
        <p:pic>
          <p:nvPicPr>
            <p:cNvPr id="14" name="图片 13" descr="iotdt商标">
              <a:extLst>
                <a:ext uri="{FF2B5EF4-FFF2-40B4-BE49-F238E27FC236}">
                  <a16:creationId xmlns:a16="http://schemas.microsoft.com/office/drawing/2014/main" id="{A3E66AC9-EC67-40E6-7710-3D34C08775A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>
                    <a:alpha val="100000"/>
                  </a:srgbClr>
                </a:clrFrom>
                <a:clrTo>
                  <a:srgbClr val="FFFFFF">
                    <a:alpha val="100000"/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1678832" y="1025352"/>
              <a:ext cx="8423992" cy="3240360"/>
            </a:xfrm>
            <a:prstGeom prst="rect">
              <a:avLst/>
            </a:prstGeom>
          </p:spPr>
        </p:pic>
        <p:sp>
          <p:nvSpPr>
            <p:cNvPr id="15" name="矩形 14">
              <a:extLst>
                <a:ext uri="{FF2B5EF4-FFF2-40B4-BE49-F238E27FC236}">
                  <a16:creationId xmlns:a16="http://schemas.microsoft.com/office/drawing/2014/main" id="{CBE3A25F-F534-B184-3BF8-179EA03CF1EA}"/>
                </a:ext>
              </a:extLst>
            </p:cNvPr>
            <p:cNvSpPr/>
            <p:nvPr/>
          </p:nvSpPr>
          <p:spPr>
            <a:xfrm>
              <a:off x="6078776" y="3326288"/>
              <a:ext cx="288032" cy="288032"/>
            </a:xfrm>
            <a:prstGeom prst="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全球消费者趋势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D6FE6E13-AECA-1427-14DD-E245EBF48535}"/>
              </a:ext>
            </a:extLst>
          </p:cNvPr>
          <p:cNvSpPr txBox="1"/>
          <p:nvPr/>
        </p:nvSpPr>
        <p:spPr>
          <a:xfrm>
            <a:off x="1152826" y="4204157"/>
            <a:ext cx="15901789" cy="14568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15000">
                <a:latin typeface="zcoolwenyiti"/>
                <a:ea typeface="zcoolwenyiti"/>
                <a:cs typeface="zcoolwenyiti"/>
                <a:sym typeface="zcoolwenyiti"/>
              </a:defRPr>
            </a:pPr>
            <a:r>
              <a:rPr lang="zh-CN" altLang="en-US" sz="8800" b="1">
                <a:latin typeface="微软雅黑" panose="020B0503020204020204" pitchFamily="34" charset="-122"/>
                <a:ea typeface="微软雅黑" panose="020B0503020204020204" pitchFamily="34" charset="-122"/>
              </a:rPr>
              <a:t>四川万物纵横科技股份有限公司</a:t>
            </a:r>
            <a:endParaRPr lang="zh-CN" altLang="en-US" sz="88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0" name="形状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9C32D6D5-6ACA-9FE4-E7D3-141B7C2C92D7}"/>
              </a:ext>
            </a:extLst>
          </p:cNvPr>
          <p:cNvSpPr/>
          <p:nvPr/>
        </p:nvSpPr>
        <p:spPr>
          <a:xfrm>
            <a:off x="14015210" y="-11003"/>
            <a:ext cx="10478012" cy="1391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4548" y="19258"/>
                  <a:pt x="8326" y="16166"/>
                  <a:pt x="11047" y="12559"/>
                </a:cubicBezTo>
                <a:cubicBezTo>
                  <a:pt x="13942" y="8721"/>
                  <a:pt x="15558" y="4411"/>
                  <a:pt x="15756" y="0"/>
                </a:cubicBezTo>
                <a:lnTo>
                  <a:pt x="21600" y="0"/>
                </a:lnTo>
                <a:lnTo>
                  <a:pt x="21600" y="21417"/>
                </a:lnTo>
                <a:lnTo>
                  <a:pt x="0" y="21600"/>
                </a:lnTo>
                <a:close/>
              </a:path>
            </a:pathLst>
          </a:custGeom>
          <a:gradFill>
            <a:gsLst>
              <a:gs pos="21149">
                <a:srgbClr val="D53447">
                  <a:alpha val="39165"/>
                </a:srgbClr>
              </a:gs>
              <a:gs pos="100000">
                <a:srgbClr val="D53446">
                  <a:alpha val="0"/>
                </a:srgbClr>
              </a:gs>
            </a:gsLst>
            <a:path>
              <a:fillToRect l="65882" t="42374" r="34117" b="57625"/>
            </a:path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1" name="形状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DABE8AAD-DD2C-F3AE-6D48-F61F363BF1F9}"/>
              </a:ext>
            </a:extLst>
          </p:cNvPr>
          <p:cNvSpPr/>
          <p:nvPr/>
        </p:nvSpPr>
        <p:spPr>
          <a:xfrm>
            <a:off x="14092977" y="-11003"/>
            <a:ext cx="10322478" cy="139195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21600"/>
                </a:moveTo>
                <a:cubicBezTo>
                  <a:pt x="4758" y="19387"/>
                  <a:pt x="8761" y="16387"/>
                  <a:pt x="11696" y="12835"/>
                </a:cubicBezTo>
                <a:cubicBezTo>
                  <a:pt x="14899" y="8957"/>
                  <a:pt x="16731" y="4542"/>
                  <a:pt x="17023" y="0"/>
                </a:cubicBezTo>
                <a:lnTo>
                  <a:pt x="21600" y="0"/>
                </a:lnTo>
                <a:lnTo>
                  <a:pt x="21600" y="21417"/>
                </a:lnTo>
                <a:lnTo>
                  <a:pt x="0" y="21600"/>
                </a:lnTo>
                <a:close/>
              </a:path>
            </a:pathLst>
          </a:custGeom>
          <a:gradFill flip="none" rotWithShape="1">
            <a:gsLst>
              <a:gs pos="48000">
                <a:srgbClr val="CC0000"/>
              </a:gs>
              <a:gs pos="100000">
                <a:srgbClr val="630D1C"/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83" name="圆角矩形" descr="e7d195523061f1c0873f2581834ed07eb244f5dad22b65eb6BD08DA0179BC3925D5BB5399D4F185A732CCDCECE5E5937916FBF7345C160BDE1991678B941CF411EF68A8331A0174FF9D5F5D2D2EE846BD9C039A2CE0BB96983B34D336FA9FB7ACE427A7437C5DC61510EF1DCDB0DB3C79E1E3F55EF2EF6301FDF048E2EE6A965C11086F07B14F80B39BB15F1EA47F955">
            <a:extLst>
              <a:ext uri="{FF2B5EF4-FFF2-40B4-BE49-F238E27FC236}">
                <a16:creationId xmlns:a16="http://schemas.microsoft.com/office/drawing/2014/main" id="{CD70CBF1-CC5E-4D9F-17AE-5B5D7B3E19E3}"/>
              </a:ext>
            </a:extLst>
          </p:cNvPr>
          <p:cNvSpPr/>
          <p:nvPr/>
        </p:nvSpPr>
        <p:spPr>
          <a:xfrm rot="10800000">
            <a:off x="1151303" y="9385057"/>
            <a:ext cx="14569088" cy="982133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48000">
                <a:srgbClr val="CC0000"/>
              </a:gs>
              <a:gs pos="100000">
                <a:srgbClr val="630D1C"/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50800" tIns="50800" rIns="50800" bIns="50800"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pPr defTabSz="825500"/>
            <a:endParaRPr lang="zh-CN" altLang="en-US" sz="36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</p:txBody>
      </p:sp>
      <p:sp>
        <p:nvSpPr>
          <p:cNvPr id="85" name="文本框 84">
            <a:extLst>
              <a:ext uri="{FF2B5EF4-FFF2-40B4-BE49-F238E27FC236}">
                <a16:creationId xmlns:a16="http://schemas.microsoft.com/office/drawing/2014/main" id="{BDC43798-2F9D-9DFF-3E63-45686124B1D2}"/>
              </a:ext>
            </a:extLst>
          </p:cNvPr>
          <p:cNvSpPr txBox="1"/>
          <p:nvPr/>
        </p:nvSpPr>
        <p:spPr>
          <a:xfrm>
            <a:off x="1647367" y="9522296"/>
            <a:ext cx="135689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dist" defTabSz="825500"/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以</a:t>
            </a:r>
            <a:r>
              <a:rPr lang="en-US" altLang="zh-CN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AIOT</a:t>
            </a:r>
            <a:r>
              <a:rPr lang="zh-CN" altLang="en-US" sz="36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为核心的新基建产品及解决方案提供商</a:t>
            </a:r>
          </a:p>
        </p:txBody>
      </p:sp>
      <p:sp>
        <p:nvSpPr>
          <p:cNvPr id="135" name="Global consumer trends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B09ED5E6-4302-23A6-8C07-33405B1D2CB1}"/>
              </a:ext>
            </a:extLst>
          </p:cNvPr>
          <p:cNvSpPr txBox="1"/>
          <p:nvPr/>
        </p:nvSpPr>
        <p:spPr>
          <a:xfrm rot="5400000">
            <a:off x="19535515" y="6244466"/>
            <a:ext cx="8318624" cy="4719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cap="all" spc="519">
                <a:solidFill>
                  <a:srgbClr val="FF7A75"/>
                </a:solidFill>
                <a:latin typeface="zcoolwenyiti"/>
                <a:ea typeface="zcoolwenyiti"/>
                <a:cs typeface="zcoolwenyiti"/>
                <a:sym typeface="zcoolwenyiti"/>
              </a:defRPr>
            </a:lvl1pPr>
          </a:lstStyle>
          <a:p>
            <a:r>
              <a:rPr 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Sichuan iotDT Technology Co., Ltd</a:t>
            </a:r>
            <a:r>
              <a:rPr 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36" name="Global consumer trends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C77B8BF6-0CF8-A67D-7EC7-38D13F44E347}"/>
              </a:ext>
            </a:extLst>
          </p:cNvPr>
          <p:cNvSpPr txBox="1"/>
          <p:nvPr/>
        </p:nvSpPr>
        <p:spPr>
          <a:xfrm>
            <a:off x="1151303" y="5999731"/>
            <a:ext cx="10312631" cy="5950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2000" cap="all" spc="519">
                <a:solidFill>
                  <a:srgbClr val="FF7A75"/>
                </a:solidFill>
                <a:latin typeface="zcoolwenyiti"/>
                <a:ea typeface="zcoolwenyiti"/>
                <a:cs typeface="zcoolwenyiti"/>
                <a:sym typeface="zcoolwenyiti"/>
              </a:defRPr>
            </a:lvl1pPr>
          </a:lstStyle>
          <a:p>
            <a:r>
              <a:rPr lang="en-US" sz="3200">
                <a:gradFill>
                  <a:gsLst>
                    <a:gs pos="59000">
                      <a:srgbClr val="CC0000"/>
                    </a:gs>
                    <a:gs pos="100000">
                      <a:srgbClr val="630D1C"/>
                    </a:gs>
                  </a:gsLst>
                  <a:lin ang="27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Sichuan iotDT Technology Co., Ltd</a:t>
            </a:r>
            <a:r>
              <a:rPr lang="en-US" sz="3200" dirty="0">
                <a:gradFill>
                  <a:gsLst>
                    <a:gs pos="59000">
                      <a:srgbClr val="CC0000"/>
                    </a:gs>
                    <a:gs pos="100000">
                      <a:srgbClr val="630D1C"/>
                    </a:gs>
                  </a:gsLst>
                  <a:lin ang="2700000" scaled="1"/>
                </a:gradFill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</a:p>
        </p:txBody>
      </p:sp>
      <p:sp>
        <p:nvSpPr>
          <p:cNvPr id="139" name="矩形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7195FB1E-4708-D817-B7BD-EBE565E69D56}"/>
              </a:ext>
            </a:extLst>
          </p:cNvPr>
          <p:cNvSpPr/>
          <p:nvPr/>
        </p:nvSpPr>
        <p:spPr>
          <a:xfrm>
            <a:off x="23362861" y="726882"/>
            <a:ext cx="545414" cy="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40" name="矩形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D82A12AA-B545-A4A1-072E-98EA4B468B91}"/>
              </a:ext>
            </a:extLst>
          </p:cNvPr>
          <p:cNvSpPr/>
          <p:nvPr/>
        </p:nvSpPr>
        <p:spPr>
          <a:xfrm>
            <a:off x="23362860" y="925712"/>
            <a:ext cx="545414" cy="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sp>
        <p:nvSpPr>
          <p:cNvPr id="141" name="矩形" descr="e7d195523061f1c0873f2581834ed07eb244f5dad22b65eb6BD08DA0179BC3925D5BB5399D4F185A732CCDCECE5E5937916FBF7345C160BDE1991678B941CF411EF68A8331A0174FF9D5F5D2D2EE846BF0FBD46019D21BC8D1AF58154104CD3F3884A39B03C3EF7F224B281C082B28CB8CFA9A0F5FBF918F42DB7DF0ED8CD19139C922144D4A6FEE1AF40FB0B7DBF732">
            <a:extLst>
              <a:ext uri="{FF2B5EF4-FFF2-40B4-BE49-F238E27FC236}">
                <a16:creationId xmlns:a16="http://schemas.microsoft.com/office/drawing/2014/main" id="{2B271F6F-B883-5117-D9AB-330D2CFC425D}"/>
              </a:ext>
            </a:extLst>
          </p:cNvPr>
          <p:cNvSpPr/>
          <p:nvPr/>
        </p:nvSpPr>
        <p:spPr>
          <a:xfrm>
            <a:off x="23362860" y="1124541"/>
            <a:ext cx="545414" cy="8177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z="3200">
                <a:solidFill>
                  <a:srgbClr val="000000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pPr>
            <a:endParaRPr/>
          </a:p>
        </p:txBody>
      </p:sp>
      <p:pic>
        <p:nvPicPr>
          <p:cNvPr id="142" name="图片 141" descr="万物文字白_画板 1_画板 1">
            <a:extLst>
              <a:ext uri="{FF2B5EF4-FFF2-40B4-BE49-F238E27FC236}">
                <a16:creationId xmlns:a16="http://schemas.microsoft.com/office/drawing/2014/main" id="{B1C74014-EA34-681F-60B1-4FD3F66CF6E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19433999" y="12085596"/>
            <a:ext cx="4474275" cy="1093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182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2191019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1468512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355135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500888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4031743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4282909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2974044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>
            <a:extLst>
              <a:ext uri="{FF2B5EF4-FFF2-40B4-BE49-F238E27FC236}">
                <a16:creationId xmlns:a16="http://schemas.microsoft.com/office/drawing/2014/main" id="{CBA93B7D-AE1F-2012-00FC-31D07F76D280}"/>
              </a:ext>
            </a:extLst>
          </p:cNvPr>
          <p:cNvSpPr txBox="1"/>
          <p:nvPr/>
        </p:nvSpPr>
        <p:spPr>
          <a:xfrm>
            <a:off x="1823721" y="1097282"/>
            <a:ext cx="3262432" cy="1015663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6000" dirty="0">
                <a:solidFill>
                  <a:schemeClr val="bg1"/>
                </a:solidFill>
                <a:latin typeface="微软雅黑" panose="020B0503020204020204" charset="-122"/>
                <a:ea typeface="微软雅黑" panose="020B0503020204020204" charset="-122"/>
              </a:rPr>
              <a:t>智慧储能</a:t>
            </a:r>
          </a:p>
        </p:txBody>
      </p:sp>
    </p:spTree>
    <p:extLst>
      <p:ext uri="{BB962C8B-B14F-4D97-AF65-F5344CB8AC3E}">
        <p14:creationId xmlns:p14="http://schemas.microsoft.com/office/powerpoint/2010/main" val="76982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6.09.30"/>
  <p:tag name="AS_TITLE" val="Aspose.Slides for .NET 2.0"/>
  <p:tag name="AS_VERSION" val="16.9.0.0"/>
  <p:tag name="ISPRING_PLAYERS_CUSTOMIZATION" val="UEsDBBQAAgAIACqGsUgVDq0oZAQAAAcRAAAdAAAAdW5pdmVyc2FsL2NvbW1vbl9tZXNzYWdlcy5sbmetWG1v2zYQ/l6g/4EQUGADtrQd0KIYEge0xNhEZMmV6DjZCwRGYmwilJjpxW32ab9mP2y/ZEfKTuK+QFISwDZMyvfc8e6eu6MPjz/nCm1EWUldHDlvD944SBSpzmSxOnIW7OTnDw6qal5kXOlCHDmFdtDx6OWLQ8WLVcNXAr6/fIHQYS6qCpbVyKzu10hmR858nLjhbI6Di8QPJ2EyphNn5Or8hhe3yNcr/Uf5wy/vP3x+++79j4evt5J9gOIZ9v19KGSR3r3pARSwKPQTQCN+EpBz5ozM5zC5cMF8GhBntP0yTHoekTNnZD475RZRRAKWxD71SELjJAiZ9YVPGPGc0YVu0JpvBKo12kjxCdVrAZGsZSlQpWRmH6QaNopGdCnzwhmmQRKRmEXUZTQMnFGsy/L2JwvLm3qtS1BXoUxW/FKJzOqEnLHPb0pRgWpeQ04heNVrCb/UOZfFQafqCC9pMElYGPpxQgJvt+OMSJEhr+RGzUCUCMckAoCSV6J8hGxis8yKI6zUMIQpnUx9eDNjwlSu1gre9VA75gRiMBdFlxTkCIkgu+J4GUaecRqoQhzd8Kr6pMtsLz8eBqoLmAZuCCnosgfgzGDsgCHGEipHWYq07gKbkTjGE5KMw3NIZOBdOEQiPAW6nQ6RuCAxUITEXTIBPqMTbBLeUGyX/zt+pdyks7pFPE1BzrhvI3VTwY5xKbDAMq06GKYmJh8XEDaK/e/QuEUF79rVSm4E2FFmouxUBJXFJZ7Joo8L+ltygqlPvATSyguXCbMlz2jM+S0qdI14tuFFKtClSHkDuX4LzzKZ2Wcmzlb/X438G/F6W1VebQtS4JHzV0Pt2ath3zCrqcCmuhb5Td2l2jhsa/5jrDA5/V0T+hz9cfpjlwQ4ouHzRKaSeaPaqvvk+NxZNjRGnUY80VP9o/XclsRtbR1TKFhjqftLEOimpn9AA1T9pWhwAormbYmGGk6LqwE6g3ALEGj0WIwzcNWeCWfgwgHySzKOKYPZaCkuK1l3jh2WjW2Avh3aFOY8JWpxT8ZLcaVhwlGCb9rpA7qQjXRnQB8MN3utglHmg8kBAK7a5AFIJXOwP+uBuZiRnQfaAr93kqVuVGbJq+S1LfLg2yYXX49NV6XO7a7i1S552yZz/BQr2sNFrdL5gPZ/x7/e8XlAv8dHKSY4cqeJiwOXmEHfcFX1FAIKGFf4LE58PDbiwIWc1+kamumVboqsJ1A7q3vkBAPY9syx4GW6/u+ff3tifGFJu4u2u78OAgFimypI7sB+D3Qtqj+7QBge78vZRR+p7d1mJ9fzqsMoZOGz3CF421pyncPWQbdeSPJt0DBj2J3OgAexTXvdlDC6DUGY4egUapmdwp3RjJfXUAiZ1moQinW1ScB6mPb762VTK1mIIbJPayXmwIzOE+x59q4N5FMyvW57ZgY3inR76VZw6e4L5k5xAHX2CzyRyXogoG1NuyoERG/X9zTffN2p7laV/cvi8PWDfzD+B1BLAwQUAAIACAAqhrFICH4LIykDAACGDAAAJwAAAHVuaXZlcnNhbC9mbGFzaF9wdWJsaXNoaW5nX3NldHRpbmdzLnhtbNVX3W7aMBS+5yksT70saTu6diihqgpo1VpAhW3tVWViQ6w6dhbbUHq1p9mD7Ul2HAMFtevSH6RNCBGfn+/8n5jw6DYVaMJyzZWM8G51ByMmY0W5HEf4y6C9fYiRNkRSIpRkEZYKo6NGJczsUHCd9JkxIKoRwEhdz0yEE2OyehBMp9Mq11nuuEpYA/i6Gqs0yHKmmTQsDzJBZvBjZhnTeI5QAgC+qZJztUalglDokc4VtYIhTsFzyV1QRLQF0QkOvNiQxDfjXFlJT5RQOcrHwwi/Ozx2n4WMh2rylEmXE90AoiObOqGUOy+I6PM7hhLGxwm4e1DDaMqpSSK8V3MoIB08RCmwfejEoZwoyIE0c/iUGUKJIf7o7Rl2a/SC4El0JknK4wFwkIs/ws3B9aerXuvi7LTz+XrQ7Z4NTnveiUInWMcJg3VDITikbB6zpZ2QGEPiBPwGnRERmoXBKmkhNlJyzTl3RkMlIPeFFrRROmS0Q1K2Uo3+DZdtkNzFaASBiFmEj3NOBEbcEMHjpbK2Q224KareXpVEgAXtydB5H9+b99mJE5JrturWgqNdzuPGN2UFRTNlkeA3DBmFIH6bwlPC0Gpx0ChXaUGF9jFICw4WJ5xNGT0qcjoH/JOhKzCRWtCEXs0EM97Cd8vv0JCNVA64jEygs4HOtcevPgs4I1rfg5KFj1v9s9Nm6/q002xdbrkACZ0QGT8THArO0sxsBJ/MkFRmoQfpiInVrCgK5bTglYmt+vIyaJ5a4cv81sVYgd5gSTZj5TmF+asHpc0mZFIMohuuAhpGkENJPCYwYlgXXFpWFjAmEikpZojEsNa0G+sJV1YDxQ+wh9Yv99DrIy6L0xhWG1jMKctLQe7s7r2v7X84OPxYrwa/fvzcflJpvvB7gjhzfuOfPLnyl2v/4TYMA7elH1/aJrf/5s7uXbS+lslrp3U5KFXSVr8UXLeMVPdzGakL/5LprbxgSrkAS2nshwzWkuApN4y+ZYu9oE1e9W73PbaZNtlgzK8Zjf8mZH9aXhPX7oVh8OjF1XFSLnkKiXArcXnbbezXduCm+SirUgG09f8OjcpvUEsDBBQAAgAIACqGsUi1/AlkugIAAFUKAAAhAAAAdW5pdmVyc2FsL2ZsYXNoX3NraW5fc2V0dGluZ3MueG1slVZtb+IwDP5+vwJx3+nulZ3UITHGSZN2t+k27XvamjYiTaokZce/vzhN1gQo9LAmEft5bMexzVK1pXzxYTJJc8GEfAatKS8VarxuQoubadZqLfgsF1wD1zMuZE3YdPHxp/2kiUVeYokdyLGcDcmhDzO3nzEUF+PbHGWIkIu6IXz/IEoxy0i+LaVoeXExtWrfgGSUbw3y6sd8tR4MwKjS9xrqKKf1Nco4SiNBKcCUvq9RLrIYyYD5SFf2M5LThzp/+wPajiqqLW35CWWI1pAS4iJfL1GG8dx4j19ljnKeoOGvNtAvn1EGoYzsQcbO776iDDJE0zb/0yONFCUWNOacf8R3DhOkMOOHWV2hXCTghTDQxVdw5bF3vQtA7ms49ymOqxTsCet6sBDw0TMGCy1bSBN/6myqEm+PrTbzAYsNYcoAQlUPejJJP5FWeTexrsf9gTfKi9CX0/SQV8HaGlZdwoG7WN/jV6tbuytCp++6IEMJO6cMUuyVPfK3qesRMlD2yGdGC3jkbH+cwaGpI/lHviXuOc/X31iBE3MsnNWfvBUjPeDoqiBVp/CYWhSwUJjOC60B3y1NrK5LKTnKKeVkR0uiqeC/EJft7WVUmhwYXK+d7qxUU83gVMPZHM2aDstlz3E/OmvckN3PQn+57jzRZovfTInWJK9q87OkphPHM2NiCjNNTjNwTxo4yHu+EQHHxh4i1URuQb4IwcaG4UKDGutedMM1BE+ToAZpcrrKqXNyqvy8rTOQa/NqFJSvcqzsgBUtK2b+9CuFNygOGAPWjqor448T+t6XgcI1ARCZV75ru0NnqVumKYMd+OEPFPbKQ3dLlenSoYZb6gfY6LDlnGZUT7pd0fdKvEMC/Qn8q0krcnxgGdH2mmTK3iyafL+G+1yixezXGTZfuMns2fVS5NjYjytolPjv5D9QSwMEFAACAAgAKoaxSCqWD2f+AgAAlwsAACYAAAB1bml2ZXJzYWwvaHRtbF9wdWJsaXNoaW5nX3NldHRpbmdzLnhtbM2Wb08aMRjA3/Mpmi6+lFPnpiN3GCMYiU6IsE1fmXItXGOvvbU98Hy1T7MPtk+yp1dAiI6dRpaFEOjTPr/nX/u04dF9KtCEacOVjPBufQcjJmNFuRxH+MvgdPsQI2OJpEQoySIsFUZHzVqY5UPBTdJn1sJSgwAjTSOzEU6szRpBMJ1O69xk2s0qkVvgm3qs0iDTzDBpmQ4yQQr4sUXGDJ4RKgDgmyo5U2vWagiFnvRZ0VwwxCl4LrkLiogzmwoc+FVDEt+NtcolPVFCaaTHwwi/Ozx2n/kaT2rxlEmXEtMEoRPbBqGUOyeI6PMHhhLGxwl4e7CP0ZRTm0R4b99RYHXwlFKyfeTEUU4UpEDaGT5lllBiiR96e5bdWzMXeBEtJEl5PIAZ5MKPcGtwe3bTa19ddC7Pbwfd7sWg0/NOlDrBKicMVg2F4JDKdcwWdkJiLYkT8Bt0RkQYFgbLovmykZIrzrkxGioBqS+1MBqBp6KI8LHmRGDELRE8XsxaosfMnnIBMTjd3fpIWvwI9PHGCdGGLRuazxiXxbj5TeWCokLlSPA7hqxCEFGewr+EoeV0o5FWaSkVxFhkBKcMTTibMnpUZmkG/JOhGzCR5qAJmy8TzHoL33P+gIZspDRwGZnAVgU5N55ffxE4I8Y8Qsncx63+RafVvu1cttrXWy5AQidExi+EQwlZmtmN8EmBpLJzPUhHTHLDyqJQTsu5KrHVX18Gw9Nc+DK/dTGW0BssyWasvKQwf/WgstmETMqD6A5XiYYjyKEkngkTMRx3LnNWFRgTiZQUBSIxNCrjjvWEq9yAxB9gjzav99DrIy7L0RhuDrCoKdOVkDu7e+/3P3w8OPzUqAe/fvzcXqs0a+E9QZw538NP1jbxRSN/2g3DwPXO59uw1fm/6sK9q/bXKpm6bF8PKhWp3a+E61ZZ1T2vsurKXxu9pSujkgvQZsb+2ECjETzlltG33DSvKPz6+9dvizcq/AajWLt9/98g/Gjx3Fp5X4XBsw/AGshXH9PN2m9QSwMEFAACAAgAKoaxSGhxUpGaAQAAHwYAAB8AAAB1bml2ZXJzYWwvaHRtbF9za2luX3NldHRpbmdzLmpzjZRNb8IwDIbv/AqUXSfEPmG7ocGkSRwmjdu0QyimVKRJlaQdHeK/rw5fTeqOxRfy8uR17CredrrVYhHrPne37rfbv/t7pwFqVudw7euiRU9RZ0YkC5glKYhEAguQ4nj0JO/OBGXMpDOdlx9oa2p+TOE/Sy5MHc8IC01ohjpcEOA3oW2owz8nsVOra19TrdHz3Fole5GSFqTtSaVT7hh29epWvcQAVgXoC+iSR+CZDtxqI8+ODwOMOhepNOOynKpY9eY8Wsda5XLRln9VZqCrT77eA/2nwcvEsxOJsW8W0jDxZIjRTmYajIFD3scJBgkLPgdR8+279QfqGTcLCugiMYk90qMbjDqd8RgaXRqOMHxMVl6Nbg4wmpyFjd0Td7cYHiF4CbphNb7H8ECV5dk/PmCmVYwdaaDNnp9QofgikfEhdR+D5PCyaNvWvXOh7vpj5j0hFTyhFfX80rbZEYKGAK03lo55TZB3StkJSpREDkVo1LQq6DliwzmC+88u49byaJVW46EajlUbuF6Dniklqtt/XbpnmKuz+wVQSwMEFAACAAgAKoaxSD08L9HBAAAA5QEAABoAAAB1bml2ZXJzYWwvaTE4bl9wcmVzZXRzLnhtbJ2RsQrCMBCG9z5FuN3EbqUkdRPcHHSWmqYaaS8ll1of35SKdJGAQyD/8X0/JCd3r75jT+PJOlSQ8y0wg9o1Fm8Kzqf9pgBGocam7hwaBeiA7apM2rzAozdkArFYgaTgHsJQCjFNE7c0+NhArhtDLCauXS/i6R2K2RTDosLilvYv+zODKssYk9fRduGAVbzHtCCMvFYwOxeN3GLrQPwCGpMATKrBUAJofQJ4DAnAjytAiu+b56RHCvGjYpBitZ4qewNQSwMEFAACAAgAKoaxSJr5lmRrAAAAawAAABwAAAB1bml2ZXJzYWwvbG9jYWxfc2V0dGluZ3MueG1ss7GvyM1RKEstKs7Mz7NVMtQzUFJIzUvOT8nMS7dVCg1x07VQUiguScxLSczJz0u1VcrLV1Kwt+OyyclPTswJTi0pASosVijISaxMLQpJzQUySlL9EnOBKp/tmfJ8ya5n09qfr9ivpG/HBQBQSwMEFAACAAgARJRXRyO0Tvv7AgAAsAgAABQAAAB1bml2ZXJzYWwvcGxheWVyLnhtbK1V30/bMBB+LtL+h8jv2C0dA6oExJDQHsaE1LHtrTKJm3hN4sx2COWv39nO76VsSHtolZzv++58993Fv3rOUu+JScVFHqAFniOP5aGIeB4H6OHr7fE5urp8d+QXKd0z6fEoQGXODYCmyIuYCiUvNIDvqU4C1DNgYEZeIbmQXO+B+xS420gnS/TuaAYuuQpQonWxIqSqKswVIPJYibQ0JAqHIiOFZIrlmkni0kBeg13pv6Phl4mc6H3BVA9Z6LcHrklajmfFByTVEgsZk5P5fEF+3H1ehwnL6DHPlaZ5yJAHlZzZUj7ScHcnojJlythmvktyzbQ2SVjbzNcrvjjPPSXDADmHTcaUojFTOM1jRByWTID9bUpVUvOoAa3hVTte81q/jXnfNG62c6RzLsrHlKsEjvqQzjoJ9Mkwqp/Z61oFPTQKujVMyJPsV8kli+zrt1aM8wVyAVvF2TyxqkI4gKdbGmoh9zcAAxXVHcRt07BrGraglgO30dcdBWpuu2VUl5I1pZr5Tzxi4guVkhpZXGpZMp+MjDWWDME+cVeum9Q1xE90lp7+Q2+M36g1P9VrnbGA/9GYT0DU1oTnEXu+5eCjWQY11QyKbWxYFyk2MbucVPmY9XQ9MLkc66bARTxNZcxgDCOqKens5BCUSarAJSzlCNs7OAhOeJyk8NOTDOPTgzQZlbtJht7BQXAqwt0EtDW3ZSTjOo7E1CrIJxPrxA9LpUXGX6w8B3tGr6wOXxu55ui64O3B2fyPURzEaAZziyZWl3nq7avm8N7MqVadz6ZwloFaYR6YLgvn1cxCWYx8IralZapv+jk1+7AHHeU8NR3TXN9B76Ja8xfmVTwyX7rF0tQkYUYzAfpwvuwxQD9huwzCW9OhiFuRN3XAmNg3928r2mz5unWu64c67EMNnzirHMbN1EdQRyxFmUejHuKi+4ioFHbatWTUS9kWbrQ4AZGKIkDv4aG+88XpRXfls8VFg7V53bvALpc3rPQ64U5BpNZ1exG/3g3w+BtQSwMEFAACAAgAKoaxSLCHI/RsAQAA9wIAACkAAAB1bml2ZXJzYWwvc2tpbl9jdXN0b21pemF0aW9uX3NldHRpbmdzLnhtbI1S20okMRB99yuCPzBJKreGdiC3lnlR0QGfm+ns0qyml07EZcnHm3Z3GEdHNPVUdU6doiqnTb/GaJ9Snh7Hv30ep3gXch7jz7Q+Q6jdTQ/TfDOHFHJaHSr3Yxym5038MS21Wk25j0M/D3ZB0xqj7vUhJbVyqmbMMIok89Qr5Dy3FWvANWAr5iix7eqdxD/dOexCzKdV29UR+rFhE1OY8yYO4c8ajtlvoeMNLud+GCsvrQVbouynFseWQIxwyX2hGgAEstwRh4uUjdQEecw4hmIUBQqIcE4aUYikHGrWNaKqMN8IxCRj1BXqae1GWhtHbZHQEKLrNK8aW7rOSIwRIQSYK1xAZzCqbKgaGtRyQHBgQBRtNFGAOtuZjhXvvLAcKeoFxoUZAxgfjnvY7u25DtVvr7M/5xeCJ7/gJLp4a3XCXO3uaZ4reRsefz/0OaBxuDi/ufV3/mqrt5vrq/P/vnz18J61mLVu/am3XwBQSwMEFAACAAgAK4axSAXZichKDQAA1SEAABcAAAB1bml2ZXJzYWwvdW5pdmVyc2FsLnBuZ+2a+VdS6/rAqdNpVvNU15xLvXmuOZQnp+NAmROna6UNZk61zLxhgqhoKGLTdUiJopaWiZ6sk+KAqZm6EbBDSR5E6jig4lBxFAXBgRAVkbupzr1r3fVd3z/gLn5gb57ns9/9Ps+73+d5n/1C7rEj/jobjTZCIBAdWIBPMASyBgaBfINcvxbU7Gq6MQGeViUF+3tDKF0mk6CwJvZg4EEIpI6wafnct6C8ISEgNAkC0WVqPqtYyIrzYDs4zOfgicuRkuGjebbyAdYHWdHc6rnV9Trn9ev1U78jntz8/fe7cy7o5+8MWPOuevNPOectLV79c+3W9Tt8bm8pM1Zf+Vn69/0bVNjpLpn7IulHxafSBxc9jydtD/9UTKmUUkRSt4hSSmVL3YMsLlSNla0op5EjGYrhmqZRnDFo0lknP1nFSpDpeTOEH1EPuvyMZKjR1lRm558zhnmpPnWneIOKK41V9vV4qyjsrK/7KlBuQwdl/OFner0bvwaUmu0rCUML4ij14K1/ixN+4DdIuIvFBvB0IMdKI+0iao43AlaDxy1aoAVaoAVaoAVaoAVaoAVaoAVaoAVaoAVaoAVa8L8HUAJz9QJLs2X6HtgK02i8rTRbiuvvaPYOd/p8p9lu3PL/g4/hd/5o4HrxWz/9fvihdSk2UfbGknAJtywwH0WJUL2CKlYooSlMF7yyDzmSJXlhXnszbXmsiaGSBPFbnOI5P4xPI5SVFazM3yTLjy07/M0znmNmXq7jr0svr2SFEahhZpqmYppihBrNGGLkDHbVxIgLMKe6wxvjFw71JKW9mTMXTwTMDSVxG/VmjoSALUryljhIXEMvPgxQryhdpulKaTxP/UEvs99j9tXWMK6Xcipe4EZqGkkTjwOZi2OFSEMXqIPTsAfiFHfgvlRAgNJjhppX3grl1bw3MUMs+qRZxqd3JDYmKInGyFc/mbJbC2nzkscsGn3TMdP5A/c527PqIoDh/VzCZ4/s+jgRkHhy0wlPKQJjX+bszJjFIy+5eFBnD6eOZijieSfPksVx11ux4rDRwUj7csF++HCICRm9wjRfmbnwPXnLvpK8OdI0VtjZdlLWG8MJ68aj5EDFzDFBO1fWSpI6JRoq6uKAM32AKs2Ot4ChsxNFnm9FLyQam6rpAelTdaxBLiHudztl9cPYQJEbvdMhkHDLavg6YAOMudUOVlTje4FqfBeiKDT+bKrxs0ZhW+u5M03oNxIUqnFE+P5YetCJHeTSwl2Prp32DJEn/bNmthj/xvFpFY/Z31BRxmzlsVwYixzn55tjaX5d6eaNmwXCiO5eRwJPRrboCKlbN0ie/8s3kPfwSs9bVC4+rvuzIfGiFmmBysOHmGSU/VcTIye4ZfrIW888Txj9R3mxbSn15gZ0S36IXNbPfuzdnrNtu3H7/phWM5sDtoqN5MzpNAQ3DV+s8BIJ00jSh4hXxEWAPX9y6mrKTdprCKS5SBS+fTi23UlUkNnHaXButEsIFVrrw+z/celZiuCCPFC1HIgrd+5kjWwsjlQM4QPqN6+Vyxz339un2otoeIiLuuEqdkp8p3RNBjII0xaAQvC3ZIUOpE0enB1ZvehhdXj4x/toWXWQaUq3nbrOh7jJyLh6uHkg0RJ9yrjdKXLnIhzNHeYZwgC+g0XHB0C5FvI+LVSW+5P7l3YnVQ8ECFOTQ1YtP9e9HMQbi7bcbHhKPhAsvDbR5fvyYu+uH5LuF3FhwTzCIfhv2CPE0ECobsjfBNhd6OHmmnM8N1gKzc8+zTz7iDUYxgm9tNl2Y4nwlZO4jwmOK2cEK+OkeJqI4vKs2B/eogze2XF9Tb+D2VwplpefjGOmF+9NOo1oTTRqLNnzl3zh05I8fW8b7x5ZsH7cjWr9QFHiqxuYEoDk5nXi/n1haNbNATrvDUb6OLKQ5VHgbkdsnfttj0ROxVl/GZAEEaPicrmo77WmZ/ulQgdf4qZKna66WUzB2CNdpmvnhYujEhQGHsH7YBvjc2cf5ddXO0LSkfli4damW1ccnz4spervFy0BQ9t3ijDTFAchjQBw9CN1MbZUb44veprV0OPQyFCrpmPpCi5A/9rpHagiLOqtnUoUwgDc6F57uAKcgjoaj1tkRyFws3lRUzTS3LKMO9qKX8KUlPfE9zYD4bf45WEGDYiSDFFdj2MXD886zQ5SU8YqMlPh2BrGEiaS8AuiiVLLVck8DgtDDZi+XUctiBBrHs3cXZ43I+NC1erUFQnDYJx9JHUUAqmOIuWVKbGXKxqy9DeKkkShTD6SQVOkiA63GUG9xPaKy4vvr+u94BEgqHxERieAmTdkmtjYhHfy8A7O1EftIQcqHxVgbJHf3jVqX+p36lH17heiR2R3c6zaOkC3z/GeFSPoU5/9BWiyLndJLDO6Z6/z0OHXdxYBfdi4jmKjUSluaXJ+Sd8Ffh8ZO8nNXJGlFGEc8EVNWRv/KnueLerrAB9K6b6eOby466ZVNDa28zg74tF5n7KYzUbiVB7gTkiLTxafN7izxrVFqnKdMmpfkNZ3D7tAIOIUw0zO06yxtUv91Mc4qQUMI2nkgb4kHGNSdFR1qa9NfPxuT+oy3XyajlwY9lB2Mk+Py3yIjn2C+7gWXTbZAkZzBtD1eQGri8MVOJMUnWhs6sCk1BhyBS32MjCryhq8X4uXO370lyweEwjxC4NvHNgX2yXJTJO17SPWAuxuSwtbvZduJ77cvecY+wyhpqB2ftl1D9E2O2Zix7mKLAz33gDYz2Rfh71Fh26mkj/qfNRT3jP/7b4qMTzcRS+B+l8u9WXYe/SFMl0nJ/pzzK8+zrq5Du1FHPQrRpZTavGqgdbCNzl70KGyvmPZj/NnWV8Hz0iEIoxRxjz2EDvZofCWcX6RXgN5VtZ80Cp3LGGiOW+ioPz4qieR1dCFl3rOUOUA15kAXVmwM8MtfOB4KoYaSH62V1Vg+ngWt0NA/Tpx+JYEj99xzh5+OrISK8s1m6MtcVP6jtdeOq7veYY8lOn1aNK158Kiwdlb72ruhrpwvZzyx3YIg8iZvL19nAWFR1T56sM6lns5wmjD9iXaVEBwLR5BmrIg2mLnOqwfmqsm/Plbgh16GjxUn7r5F+GDReVUu/eMzzacPuISlaLJRmeHIzPkvfMNH/bB+xuv0vOtYkx2NyyLnbMvTXDTnxSj1//2CEA7iscHyrPqTGQlO51MtsLgekVG8EE3XfwhfNZxX+LXqXP+0fy2FnA5Hdz7O/liXIn0xRW1aIRACvqDtZdgrDYrJEnpqyCnGWAVUK8Cg8UoJf7n1DvnTWyOM9evc0rO5tsi06cOBjMTkfei0eJoMFcf1ZFFU+JH99ladrTmH/K9fQbaaP+TKlyWP0Zp24+gFlsQe+LKwsyVOVZ3wdU6Ln0Hx/HGlIw2nYGUfcxzQKzMFTISXrfO/LqJz6x0DVNdE484sCZGCLHkqNuPT6QK/swhSxnzA7FCr9mLZLwsoq7MaytvP5tx4LixCq3KsZbLQscXbYzyxf4HXGu/BC+Z1Rhuju4PjIDOrybPRhsWwIvOgNfNzRSh3BvtPCnGYkXZy39U8LxpuwF5HSHAkby1vs8toED/SckQLyozowoXeUs9eTQTwEw8yh7EJ0ixETvenxpWju0YVqIKl345xbCiov6dVWe63Kefl+rzKJ8zVmO6jOPCR6Nyau2IWFNg7EGGWjk6isvzXHe7MpKNFwGIkqcpgkVpKiOdnxyuE7HtzxvPbvu89CxdnvylcJCbG9dXkw1OqCJwYiZJ0lzvBTi2KKVUZK75L/wKe/YkXSVBNnWjhOIySJPoy6iVv9WEDo8dTfDsw50Kr0KYgmPRV7lSxMHoNRj6EHMDEj3RQVfC0NOF0cnTrOMTmhAXjz0meAFvF2GUoi/Xi8BKLY73cp8PEZbaHEi6fr4liObhkMuMp7yw35hQJVUl5td+hJIBgmauNONExdv+s3T7IVtn/ajLrO9gu+XlWOrWppUVBYPRcjAC6sDi5YaJj67iGo+Em/7pMzr8rKKk9e8GnvNbwFyzaON1fWQDEFMKrrmcGMQmE1MYRYQ4nI1lL7OgKyjqweb8ncohNC/iYZR6iSdZ65r6AqqaPNr07SoEepqmeAF6VZxWyAIkX02jw2vVUpngTI+bKzBW0rt/uDUuiItqGhKik61aKp2kb+s/tX2jd0kT/c5ZyV9DL1O00HZ82fpkE8aQZbYa8swrDgrt2MVviRt5PL4tqsAMtOlj3tT97QrNj//cwLm7pctP8BbM7qNQGunp0xoMwAeL9Pfik1EVNfvumQAkat+xE+zkmw6HwRJu7MTo+tJfMfQYykSQ0JrM3CxKNAzArchKkXqHKlCrwbq+jSSxiWeafeyXDInpyyzXEKsWe03sczTPSNXd1gBQ2tEyTdUecvf/ehsoVS/Huq/+/DpQ4ZUoYDswLvlrxHCDXn/EshCqvvgf8ZJj/8PP/zCgVOb1PMNbOS2Lo9Rwa43qdJVoV3SzIQy+oGCoaYtgpA4+0HTQV7bkj76t1nnIUa/KjXsT7L356opGD/M94kPxPnvtX1BLAwQUAAIACAArhrFIKwvAbUoAAABrAAAAGwAAAHVuaXZlcnNhbC91bml2ZXJzYWwucG5nLnhtbLOxr8jNUShLLSrOzM+zVTLUM1Cyt+PlsikoSi3LTC1XqACKGekZQICSQiUqtzwzpSQDKGRgbowQzEjNTM8osVWyMDCFC+oDzQQAUEsBAgAAFAACAAgAKoaxSBUOrShkBAAABxEAAB0AAAAAAAAAAQAAAAAAAAAAAHVuaXZlcnNhbC9jb21tb25fbWVzc2FnZXMubG5nUEsBAgAAFAACAAgAKoaxSAh+CyMpAwAAhgwAACcAAAAAAAAAAQAAAAAAnwQAAHVuaXZlcnNhbC9mbGFzaF9wdWJsaXNoaW5nX3NldHRpbmdzLnhtbFBLAQIAABQAAgAIACqGsUi1/AlkugIAAFUKAAAhAAAAAAAAAAEAAAAAAA0IAAB1bml2ZXJzYWwvZmxhc2hfc2tpbl9zZXR0aW5ncy54bWxQSwECAAAUAAIACAAqhrFIKpYPZ/4CAACXCwAAJgAAAAAAAAABAAAAAAAGCwAAdW5pdmVyc2FsL2h0bWxfcHVibGlzaGluZ19zZXR0aW5ncy54bWxQSwECAAAUAAIACAAqhrFIaHFSkZoBAAAfBgAAHwAAAAAAAAABAAAAAABIDgAAdW5pdmVyc2FsL2h0bWxfc2tpbl9zZXR0aW5ncy5qc1BLAQIAABQAAgAIACqGsUg9PC/RwQAAAOUBAAAaAAAAAAAAAAEAAAAAAB8QAAB1bml2ZXJzYWwvaTE4bl9wcmVzZXRzLnhtbFBLAQIAABQAAgAIACqGsUia+ZZkawAAAGsAAAAcAAAAAAAAAAEAAAAAABgRAAB1bml2ZXJzYWwvbG9jYWxfc2V0dGluZ3MueG1sUEsBAgAAFAACAAgARJRXRyO0Tvv7AgAAsAgAABQAAAAAAAAAAQAAAAAAvREAAHVuaXZlcnNhbC9wbGF5ZXIueG1sUEsBAgAAFAACAAgAKoaxSLCHI/RsAQAA9wIAACkAAAAAAAAAAQAAAAAA6hQAAHVuaXZlcnNhbC9za2luX2N1c3RvbWl6YXRpb25fc2V0dGluZ3MueG1sUEsBAgAAFAACAAgAK4axSAXZichKDQAA1SEAABcAAAAAAAAAAAAAAAAAnRYAAHVuaXZlcnNhbC91bml2ZXJzYWwucG5nUEsBAgAAFAACAAgAK4axSCsLwG1KAAAAawAAABsAAAAAAAAAAQAAAAAAHCQAAHVuaXZlcnNhbC91bml2ZXJzYWwucG5nLnhtbFBLBQYAAAAACwALAEkDAACfJAAAAAA="/>
  <p:tag name="ISPRING_PRESENTATION_TITLE" val="HG000849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_ULTRA_SCORM_COURSE_ID" val="2265C05E-143E-4DD6-9E38-047F84E8F02B"/>
  <p:tag name="ISPRINGCLOUDFOLDERID" val="0"/>
  <p:tag name="ISPRINGCLOUDFOLDERPATH" val="Content List"/>
  <p:tag name="ISPRINGONLINEFOLDERID" val="0"/>
  <p:tag name="ISPRINGONLINEFOLDERPATH" val="Content List"/>
  <p:tag name="KSO_WPP_MARK_KEY" val="e47568b1-c97d-46b3-9749-0f5a55988d54"/>
  <p:tag name="COMMONDATA" val="eyJoZGlkIjoiYTI4YmJhZTQzMDI2ZTIwNGFkZTY3NGEwMmUzZDYwNmQ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774,&quot;width&quot;:3167}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5016</TotalTime>
  <Words>53</Words>
  <Application>Microsoft Office PowerPoint</Application>
  <PresentationFormat>自定义</PresentationFormat>
  <Paragraphs>21</Paragraphs>
  <Slides>9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6" baseType="lpstr">
      <vt:lpstr>Helvetica Neue Medium</vt:lpstr>
      <vt:lpstr>微软雅黑</vt:lpstr>
      <vt:lpstr>Arial</vt:lpstr>
      <vt:lpstr>Calibri</vt:lpstr>
      <vt:lpstr>Calibri Light</vt:lpstr>
      <vt:lpstr>Impact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>www.515ppt.com</Manager>
  <Company>苏州珀菲科特网络科技有限公司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www.515ppt.com</dc:title>
  <dc:subject>www.515ppt.com</dc:subject>
  <dc:creator>www.515ppt.com</dc:creator>
  <cp:keywords>更多精品文档，请访问www.515ppt.com</cp:keywords>
  <dc:description>更多精品文档，请访问www.515ppt.com</dc:description>
  <cp:lastModifiedBy>云 赵</cp:lastModifiedBy>
  <cp:revision>785</cp:revision>
  <dcterms:created xsi:type="dcterms:W3CDTF">2016-04-19T06:13:00Z</dcterms:created>
  <dcterms:modified xsi:type="dcterms:W3CDTF">2023-10-23T02:23:26Z</dcterms:modified>
  <cp:category>www.515ppt.com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6F28F032C9DA4AF0801FD08250A42398</vt:lpwstr>
  </property>
</Properties>
</file>